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9781F5-93FB-4D49-AE9C-88739771AEAA}" v="9" dt="2023-12-08T08:25:40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Dudit" userId="56a1d318-32a4-45ea-b22c-a929c5e679c3" providerId="ADAL" clId="{749781F5-93FB-4D49-AE9C-88739771AEAA}"/>
    <pc:docChg chg="undo custSel delSld modSld">
      <pc:chgData name="Cecile Dudit" userId="56a1d318-32a4-45ea-b22c-a929c5e679c3" providerId="ADAL" clId="{749781F5-93FB-4D49-AE9C-88739771AEAA}" dt="2023-12-08T08:27:21.332" v="290" actId="20577"/>
      <pc:docMkLst>
        <pc:docMk/>
      </pc:docMkLst>
      <pc:sldChg chg="addSp delSp modSp del mod">
        <pc:chgData name="Cecile Dudit" userId="56a1d318-32a4-45ea-b22c-a929c5e679c3" providerId="ADAL" clId="{749781F5-93FB-4D49-AE9C-88739771AEAA}" dt="2023-12-07T16:01:48.566" v="152" actId="2696"/>
        <pc:sldMkLst>
          <pc:docMk/>
          <pc:sldMk cId="0" sldId="256"/>
        </pc:sldMkLst>
        <pc:spChg chg="add del">
          <ac:chgData name="Cecile Dudit" userId="56a1d318-32a4-45ea-b22c-a929c5e679c3" providerId="ADAL" clId="{749781F5-93FB-4D49-AE9C-88739771AEAA}" dt="2023-12-07T14:58:11.545" v="13" actId="478"/>
          <ac:spMkLst>
            <pc:docMk/>
            <pc:sldMk cId="0" sldId="256"/>
            <ac:spMk id="4" creationId="{3A3FF7ED-4EEF-C11B-12A9-A50EF25903C4}"/>
          </ac:spMkLst>
        </pc:spChg>
        <pc:spChg chg="add del">
          <ac:chgData name="Cecile Dudit" userId="56a1d318-32a4-45ea-b22c-a929c5e679c3" providerId="ADAL" clId="{749781F5-93FB-4D49-AE9C-88739771AEAA}" dt="2023-12-07T15:56:43.228" v="57" actId="478"/>
          <ac:spMkLst>
            <pc:docMk/>
            <pc:sldMk cId="0" sldId="256"/>
            <ac:spMk id="4" creationId="{666873B0-7588-06A0-12FD-9868FE145290}"/>
          </ac:spMkLst>
        </pc:spChg>
        <pc:spChg chg="mod">
          <ac:chgData name="Cecile Dudit" userId="56a1d318-32a4-45ea-b22c-a929c5e679c3" providerId="ADAL" clId="{749781F5-93FB-4D49-AE9C-88739771AEAA}" dt="2023-12-07T15:15:40.697" v="53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Cecile Dudit" userId="56a1d318-32a4-45ea-b22c-a929c5e679c3" providerId="ADAL" clId="{749781F5-93FB-4D49-AE9C-88739771AEAA}" dt="2023-12-07T15:01:45.502" v="30" actId="5793"/>
          <ac:spMkLst>
            <pc:docMk/>
            <pc:sldMk cId="0" sldId="256"/>
            <ac:spMk id="6" creationId="{00000000-0000-0000-0000-000000000000}"/>
          </ac:spMkLst>
        </pc:spChg>
        <pc:spChg chg="add del">
          <ac:chgData name="Cecile Dudit" userId="56a1d318-32a4-45ea-b22c-a929c5e679c3" providerId="ADAL" clId="{749781F5-93FB-4D49-AE9C-88739771AEAA}" dt="2023-12-07T15:56:39.893" v="56" actId="478"/>
          <ac:spMkLst>
            <pc:docMk/>
            <pc:sldMk cId="0" sldId="256"/>
            <ac:spMk id="9" creationId="{3FA8DE6E-76BB-ECE9-67F6-C6EED223700E}"/>
          </ac:spMkLst>
        </pc:spChg>
        <pc:spChg chg="mod">
          <ac:chgData name="Cecile Dudit" userId="56a1d318-32a4-45ea-b22c-a929c5e679c3" providerId="ADAL" clId="{749781F5-93FB-4D49-AE9C-88739771AEAA}" dt="2023-12-07T15:01:35.508" v="25" actId="1076"/>
          <ac:spMkLst>
            <pc:docMk/>
            <pc:sldMk cId="0" sldId="256"/>
            <ac:spMk id="34" creationId="{651BD517-9035-92CF-722D-F963096224FD}"/>
          </ac:spMkLst>
        </pc:spChg>
        <pc:picChg chg="add del mod modCrop">
          <ac:chgData name="Cecile Dudit" userId="56a1d318-32a4-45ea-b22c-a929c5e679c3" providerId="ADAL" clId="{749781F5-93FB-4D49-AE9C-88739771AEAA}" dt="2023-12-07T15:57:20.155" v="59" actId="21"/>
          <ac:picMkLst>
            <pc:docMk/>
            <pc:sldMk cId="0" sldId="256"/>
            <ac:picMk id="8" creationId="{2E647E3E-0840-AEB8-D8F3-9171D8577B19}"/>
          </ac:picMkLst>
        </pc:picChg>
        <pc:picChg chg="del">
          <ac:chgData name="Cecile Dudit" userId="56a1d318-32a4-45ea-b22c-a929c5e679c3" providerId="ADAL" clId="{749781F5-93FB-4D49-AE9C-88739771AEAA}" dt="2023-12-07T14:50:14.485" v="11" actId="478"/>
          <ac:picMkLst>
            <pc:docMk/>
            <pc:sldMk cId="0" sldId="256"/>
            <ac:picMk id="1028" creationId="{724F601D-727B-2DAE-D982-B5471C435541}"/>
          </ac:picMkLst>
        </pc:picChg>
      </pc:sldChg>
      <pc:sldChg chg="addSp delSp modSp mod">
        <pc:chgData name="Cecile Dudit" userId="56a1d318-32a4-45ea-b22c-a929c5e679c3" providerId="ADAL" clId="{749781F5-93FB-4D49-AE9C-88739771AEAA}" dt="2023-12-08T08:27:21.332" v="290" actId="20577"/>
        <pc:sldMkLst>
          <pc:docMk/>
          <pc:sldMk cId="0" sldId="257"/>
        </pc:sldMkLst>
        <pc:spChg chg="del">
          <ac:chgData name="Cecile Dudit" userId="56a1d318-32a4-45ea-b22c-a929c5e679c3" providerId="ADAL" clId="{749781F5-93FB-4D49-AE9C-88739771AEAA}" dt="2023-12-07T15:57:47.283" v="61" actId="478"/>
          <ac:spMkLst>
            <pc:docMk/>
            <pc:sldMk cId="0" sldId="257"/>
            <ac:spMk id="3" creationId="{00000000-0000-0000-0000-000000000000}"/>
          </ac:spMkLst>
        </pc:spChg>
        <pc:spChg chg="del">
          <ac:chgData name="Cecile Dudit" userId="56a1d318-32a4-45ea-b22c-a929c5e679c3" providerId="ADAL" clId="{749781F5-93FB-4D49-AE9C-88739771AEAA}" dt="2023-12-07T15:57:49.509" v="62" actId="478"/>
          <ac:spMkLst>
            <pc:docMk/>
            <pc:sldMk cId="0" sldId="257"/>
            <ac:spMk id="5" creationId="{00000000-0000-0000-0000-000000000000}"/>
          </ac:spMkLst>
        </pc:spChg>
        <pc:spChg chg="del">
          <ac:chgData name="Cecile Dudit" userId="56a1d318-32a4-45ea-b22c-a929c5e679c3" providerId="ADAL" clId="{749781F5-93FB-4D49-AE9C-88739771AEAA}" dt="2023-12-07T15:57:51.748" v="63" actId="478"/>
          <ac:spMkLst>
            <pc:docMk/>
            <pc:sldMk cId="0" sldId="257"/>
            <ac:spMk id="6" creationId="{00000000-0000-0000-0000-000000000000}"/>
          </ac:spMkLst>
        </pc:spChg>
        <pc:spChg chg="del">
          <ac:chgData name="Cecile Dudit" userId="56a1d318-32a4-45ea-b22c-a929c5e679c3" providerId="ADAL" clId="{749781F5-93FB-4D49-AE9C-88739771AEAA}" dt="2023-12-07T15:57:57.028" v="68" actId="478"/>
          <ac:spMkLst>
            <pc:docMk/>
            <pc:sldMk cId="0" sldId="257"/>
            <ac:spMk id="7" creationId="{00000000-0000-0000-0000-000000000000}"/>
          </ac:spMkLst>
        </pc:spChg>
        <pc:spChg chg="del mod">
          <ac:chgData name="Cecile Dudit" userId="56a1d318-32a4-45ea-b22c-a929c5e679c3" providerId="ADAL" clId="{749781F5-93FB-4D49-AE9C-88739771AEAA}" dt="2023-12-07T15:57:56.258" v="67" actId="478"/>
          <ac:spMkLst>
            <pc:docMk/>
            <pc:sldMk cId="0" sldId="257"/>
            <ac:spMk id="8" creationId="{00000000-0000-0000-0000-000000000000}"/>
          </ac:spMkLst>
        </pc:spChg>
        <pc:spChg chg="del mod">
          <ac:chgData name="Cecile Dudit" userId="56a1d318-32a4-45ea-b22c-a929c5e679c3" providerId="ADAL" clId="{749781F5-93FB-4D49-AE9C-88739771AEAA}" dt="2023-12-07T15:57:53.623" v="65" actId="478"/>
          <ac:spMkLst>
            <pc:docMk/>
            <pc:sldMk cId="0" sldId="257"/>
            <ac:spMk id="9" creationId="{00000000-0000-0000-0000-000000000000}"/>
          </ac:spMkLst>
        </pc:spChg>
        <pc:spChg chg="add mod">
          <ac:chgData name="Cecile Dudit" userId="56a1d318-32a4-45ea-b22c-a929c5e679c3" providerId="ADAL" clId="{749781F5-93FB-4D49-AE9C-88739771AEAA}" dt="2023-12-07T16:26:26.762" v="170" actId="1076"/>
          <ac:spMkLst>
            <pc:docMk/>
            <pc:sldMk cId="0" sldId="257"/>
            <ac:spMk id="12" creationId="{6C205D44-16E3-6DB4-B015-6308C2E7B509}"/>
          </ac:spMkLst>
        </pc:spChg>
        <pc:spChg chg="add mod">
          <ac:chgData name="Cecile Dudit" userId="56a1d318-32a4-45ea-b22c-a929c5e679c3" providerId="ADAL" clId="{749781F5-93FB-4D49-AE9C-88739771AEAA}" dt="2023-12-07T16:29:00.665" v="216" actId="113"/>
          <ac:spMkLst>
            <pc:docMk/>
            <pc:sldMk cId="0" sldId="257"/>
            <ac:spMk id="13" creationId="{D8BFBB48-871C-E2BD-B406-15C779A59F50}"/>
          </ac:spMkLst>
        </pc:spChg>
        <pc:spChg chg="add mod">
          <ac:chgData name="Cecile Dudit" userId="56a1d318-32a4-45ea-b22c-a929c5e679c3" providerId="ADAL" clId="{749781F5-93FB-4D49-AE9C-88739771AEAA}" dt="2023-12-07T16:26:26.762" v="170" actId="1076"/>
          <ac:spMkLst>
            <pc:docMk/>
            <pc:sldMk cId="0" sldId="257"/>
            <ac:spMk id="14" creationId="{4C22C860-7C8F-B92E-2627-D17DFD34B787}"/>
          </ac:spMkLst>
        </pc:spChg>
        <pc:spChg chg="add mod">
          <ac:chgData name="Cecile Dudit" userId="56a1d318-32a4-45ea-b22c-a929c5e679c3" providerId="ADAL" clId="{749781F5-93FB-4D49-AE9C-88739771AEAA}" dt="2023-12-07T16:26:37.814" v="171" actId="14100"/>
          <ac:spMkLst>
            <pc:docMk/>
            <pc:sldMk cId="0" sldId="257"/>
            <ac:spMk id="15" creationId="{B9C34FE2-7C53-9072-E43A-BD484CE2442E}"/>
          </ac:spMkLst>
        </pc:spChg>
        <pc:spChg chg="add mod">
          <ac:chgData name="Cecile Dudit" userId="56a1d318-32a4-45ea-b22c-a929c5e679c3" providerId="ADAL" clId="{749781F5-93FB-4D49-AE9C-88739771AEAA}" dt="2023-12-07T16:26:26.762" v="170" actId="1076"/>
          <ac:spMkLst>
            <pc:docMk/>
            <pc:sldMk cId="0" sldId="257"/>
            <ac:spMk id="16" creationId="{3813A80C-C558-D9CC-B156-6A265C1781D1}"/>
          </ac:spMkLst>
        </pc:spChg>
        <pc:spChg chg="add mod">
          <ac:chgData name="Cecile Dudit" userId="56a1d318-32a4-45ea-b22c-a929c5e679c3" providerId="ADAL" clId="{749781F5-93FB-4D49-AE9C-88739771AEAA}" dt="2023-12-08T08:27:21.332" v="290" actId="20577"/>
          <ac:spMkLst>
            <pc:docMk/>
            <pc:sldMk cId="0" sldId="257"/>
            <ac:spMk id="17" creationId="{B44E07D4-98C9-8262-7A6D-3BC902EDA1ED}"/>
          </ac:spMkLst>
        </pc:spChg>
        <pc:spChg chg="add mod">
          <ac:chgData name="Cecile Dudit" userId="56a1d318-32a4-45ea-b22c-a929c5e679c3" providerId="ADAL" clId="{749781F5-93FB-4D49-AE9C-88739771AEAA}" dt="2023-12-07T16:26:54.434" v="173" actId="1076"/>
          <ac:spMkLst>
            <pc:docMk/>
            <pc:sldMk cId="0" sldId="257"/>
            <ac:spMk id="18" creationId="{F73E3EF8-29D5-7CE0-44D6-991AEDDEFFF4}"/>
          </ac:spMkLst>
        </pc:spChg>
        <pc:spChg chg="add mod">
          <ac:chgData name="Cecile Dudit" userId="56a1d318-32a4-45ea-b22c-a929c5e679c3" providerId="ADAL" clId="{749781F5-93FB-4D49-AE9C-88739771AEAA}" dt="2023-12-07T16:27:02.868" v="174" actId="1076"/>
          <ac:spMkLst>
            <pc:docMk/>
            <pc:sldMk cId="0" sldId="257"/>
            <ac:spMk id="19" creationId="{79E40CB5-9E13-C144-1142-17C89E1AD236}"/>
          </ac:spMkLst>
        </pc:spChg>
        <pc:spChg chg="add mod">
          <ac:chgData name="Cecile Dudit" userId="56a1d318-32a4-45ea-b22c-a929c5e679c3" providerId="ADAL" clId="{749781F5-93FB-4D49-AE9C-88739771AEAA}" dt="2023-12-07T16:28:47.712" v="215" actId="1076"/>
          <ac:spMkLst>
            <pc:docMk/>
            <pc:sldMk cId="0" sldId="257"/>
            <ac:spMk id="21" creationId="{E76A860C-672E-D3D7-B9B7-25F0348C334E}"/>
          </ac:spMkLst>
        </pc:spChg>
        <pc:spChg chg="add mod">
          <ac:chgData name="Cecile Dudit" userId="56a1d318-32a4-45ea-b22c-a929c5e679c3" providerId="ADAL" clId="{749781F5-93FB-4D49-AE9C-88739771AEAA}" dt="2023-12-07T16:27:02.868" v="174" actId="1076"/>
          <ac:spMkLst>
            <pc:docMk/>
            <pc:sldMk cId="0" sldId="257"/>
            <ac:spMk id="22" creationId="{ECC75C85-E52C-9774-BF3C-49A014785BD7}"/>
          </ac:spMkLst>
        </pc:spChg>
        <pc:picChg chg="mod">
          <ac:chgData name="Cecile Dudit" userId="56a1d318-32a4-45ea-b22c-a929c5e679c3" providerId="ADAL" clId="{749781F5-93FB-4D49-AE9C-88739771AEAA}" dt="2023-12-07T16:28:39.367" v="214" actId="1076"/>
          <ac:picMkLst>
            <pc:docMk/>
            <pc:sldMk cId="0" sldId="257"/>
            <ac:picMk id="2" creationId="{00000000-0000-0000-0000-000000000000}"/>
          </ac:picMkLst>
        </pc:picChg>
        <pc:picChg chg="del">
          <ac:chgData name="Cecile Dudit" userId="56a1d318-32a4-45ea-b22c-a929c5e679c3" providerId="ADAL" clId="{749781F5-93FB-4D49-AE9C-88739771AEAA}" dt="2023-12-07T15:57:16.591" v="58" actId="478"/>
          <ac:picMkLst>
            <pc:docMk/>
            <pc:sldMk cId="0" sldId="257"/>
            <ac:picMk id="4" creationId="{00000000-0000-0000-0000-000000000000}"/>
          </ac:picMkLst>
        </pc:picChg>
        <pc:picChg chg="add mod ord">
          <ac:chgData name="Cecile Dudit" userId="56a1d318-32a4-45ea-b22c-a929c5e679c3" providerId="ADAL" clId="{749781F5-93FB-4D49-AE9C-88739771AEAA}" dt="2023-12-07T16:27:39.847" v="180" actId="1076"/>
          <ac:picMkLst>
            <pc:docMk/>
            <pc:sldMk cId="0" sldId="257"/>
            <ac:picMk id="4" creationId="{0CC1A9ED-10FE-4D44-AE54-E2B4103901E2}"/>
          </ac:picMkLst>
        </pc:picChg>
        <pc:picChg chg="del">
          <ac:chgData name="Cecile Dudit" userId="56a1d318-32a4-45ea-b22c-a929c5e679c3" providerId="ADAL" clId="{749781F5-93FB-4D49-AE9C-88739771AEAA}" dt="2023-12-07T15:57:59.837" v="69" actId="478"/>
          <ac:picMkLst>
            <pc:docMk/>
            <pc:sldMk cId="0" sldId="257"/>
            <ac:picMk id="10" creationId="{00000000-0000-0000-0000-000000000000}"/>
          </ac:picMkLst>
        </pc:picChg>
        <pc:picChg chg="add del mod">
          <ac:chgData name="Cecile Dudit" userId="56a1d318-32a4-45ea-b22c-a929c5e679c3" providerId="ADAL" clId="{749781F5-93FB-4D49-AE9C-88739771AEAA}" dt="2023-12-07T16:24:55.695" v="156" actId="478"/>
          <ac:picMkLst>
            <pc:docMk/>
            <pc:sldMk cId="0" sldId="257"/>
            <ac:picMk id="11" creationId="{103B8ACE-0A33-D96C-8D86-1B7BC69992E3}"/>
          </ac:picMkLst>
        </pc:picChg>
        <pc:picChg chg="add mod">
          <ac:chgData name="Cecile Dudit" userId="56a1d318-32a4-45ea-b22c-a929c5e679c3" providerId="ADAL" clId="{749781F5-93FB-4D49-AE9C-88739771AEAA}" dt="2023-12-07T16:28:34.285" v="212" actId="1076"/>
          <ac:picMkLst>
            <pc:docMk/>
            <pc:sldMk cId="0" sldId="257"/>
            <ac:picMk id="20" creationId="{05DF7EBA-4BA5-045B-674E-3A3536CAC528}"/>
          </ac:picMkLst>
        </pc:picChg>
      </pc:sldChg>
    </pc:docChg>
  </pc:docChgLst>
  <pc:docChgLst>
    <pc:chgData name="Cecile Dudit" userId="56a1d318-32a4-45ea-b22c-a929c5e679c3" providerId="ADAL" clId="{DCAC0BDD-8A0D-4DDF-9075-E0D5D45810D9}"/>
    <pc:docChg chg="modSld">
      <pc:chgData name="Cecile Dudit" userId="56a1d318-32a4-45ea-b22c-a929c5e679c3" providerId="ADAL" clId="{DCAC0BDD-8A0D-4DDF-9075-E0D5D45810D9}" dt="2023-12-07T14:32:16.754" v="3" actId="790"/>
      <pc:docMkLst>
        <pc:docMk/>
      </pc:docMkLst>
      <pc:sldChg chg="modSp mod">
        <pc:chgData name="Cecile Dudit" userId="56a1d318-32a4-45ea-b22c-a929c5e679c3" providerId="ADAL" clId="{DCAC0BDD-8A0D-4DDF-9075-E0D5D45810D9}" dt="2023-12-07T14:32:16.754" v="3" actId="790"/>
        <pc:sldMkLst>
          <pc:docMk/>
          <pc:sldMk cId="0" sldId="256"/>
        </pc:sldMkLst>
        <pc:spChg chg="mod">
          <ac:chgData name="Cecile Dudit" userId="56a1d318-32a4-45ea-b22c-a929c5e679c3" providerId="ADAL" clId="{DCAC0BDD-8A0D-4DDF-9075-E0D5D45810D9}" dt="2023-12-07T14:32:16.754" v="3" actId="790"/>
          <ac:spMkLst>
            <pc:docMk/>
            <pc:sldMk cId="0" sldId="256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16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orms.office.com/Pages/ResponsePage.aspx?id=Xze883xzVU-x0JII0yeSzRjToVakMupFsiypKcXmecNUNkdSSjNKOVY2MjJEN1ZTVldIUFJPU0w2TS4u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2" name="Text 2">
            <a:extLst>
              <a:ext uri="{FF2B5EF4-FFF2-40B4-BE49-F238E27FC236}">
                <a16:creationId xmlns:a16="http://schemas.microsoft.com/office/drawing/2014/main" id="{6C205D44-16E3-6DB4-B015-6308C2E7B509}"/>
              </a:ext>
            </a:extLst>
          </p:cNvPr>
          <p:cNvSpPr/>
          <p:nvPr/>
        </p:nvSpPr>
        <p:spPr>
          <a:xfrm>
            <a:off x="4873614" y="18936"/>
            <a:ext cx="7477601" cy="13455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Venez découvrir le parcours de formation MEEF 2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nd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degré SVT /Anglais /Lettres 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D8BFBB48-871C-E2BD-B406-15C779A59F50}"/>
              </a:ext>
            </a:extLst>
          </p:cNvPr>
          <p:cNvSpPr/>
          <p:nvPr/>
        </p:nvSpPr>
        <p:spPr>
          <a:xfrm>
            <a:off x="4926667" y="1435826"/>
            <a:ext cx="7477601" cy="8858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Vous êtes intéressé par le Master MEEF 2</a:t>
            </a:r>
            <a:r>
              <a:rPr lang="fr-FR" sz="1750" baseline="30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nd</a:t>
            </a:r>
            <a:r>
              <a:rPr lang="fr-FR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degré  en </a:t>
            </a:r>
            <a:r>
              <a:rPr lang="fr-FR" sz="17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SVT, Anglais ou Lettres </a:t>
            </a:r>
            <a:r>
              <a:rPr lang="fr-FR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? </a:t>
            </a:r>
          </a:p>
          <a:p>
            <a:pPr marL="0" indent="0">
              <a:lnSpc>
                <a:spcPts val="2799"/>
              </a:lnSpc>
              <a:buNone/>
            </a:pPr>
            <a:r>
              <a:rPr lang="fr-FR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Venez vivre une immersion à  l’INSTITUT SUPERIEUR OZANAM.</a:t>
            </a:r>
            <a:endParaRPr lang="fr-FR" sz="1750" dirty="0"/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4C22C860-7C8F-B92E-2627-D17DFD34B787}"/>
              </a:ext>
            </a:extLst>
          </p:cNvPr>
          <p:cNvSpPr/>
          <p:nvPr/>
        </p:nvSpPr>
        <p:spPr>
          <a:xfrm>
            <a:off x="4926668" y="2393005"/>
            <a:ext cx="2941320" cy="390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73"/>
              </a:lnSpc>
              <a:buNone/>
            </a:pPr>
            <a:r>
              <a:rPr lang="en-US" sz="2458" dirty="0">
                <a:solidFill>
                  <a:schemeClr val="accent1">
                    <a:lumMod val="75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Expérience pratique</a:t>
            </a:r>
            <a:endParaRPr lang="en-US" sz="2458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B9C34FE2-7C53-9072-E43A-BD484CE2442E}"/>
              </a:ext>
            </a:extLst>
          </p:cNvPr>
          <p:cNvSpPr/>
          <p:nvPr/>
        </p:nvSpPr>
        <p:spPr>
          <a:xfrm>
            <a:off x="4926668" y="2854467"/>
            <a:ext cx="3024152" cy="28144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2"/>
              </a:lnSpc>
              <a:buNone/>
            </a:pPr>
            <a:r>
              <a:rPr lang="fr-FR" sz="163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Notre programme d’accueil par </a:t>
            </a:r>
            <a:r>
              <a:rPr lang="fr-FR" sz="1639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des étudiants </a:t>
            </a:r>
            <a:r>
              <a:rPr lang="fr-FR" sz="163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vous permet de vivre une immersion complète dans les cours. Cela vous permet de </a:t>
            </a:r>
            <a:r>
              <a:rPr lang="fr-FR" sz="1639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comprendre  le projet de formation </a:t>
            </a:r>
            <a:r>
              <a:rPr lang="fr-FR" sz="163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que  nous  vous proposons de vivre .</a:t>
            </a:r>
            <a:endParaRPr lang="fr-FR" sz="1639" dirty="0"/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3813A80C-C558-D9CC-B156-6A265C1781D1}"/>
              </a:ext>
            </a:extLst>
          </p:cNvPr>
          <p:cNvSpPr/>
          <p:nvPr/>
        </p:nvSpPr>
        <p:spPr>
          <a:xfrm>
            <a:off x="8612413" y="2350986"/>
            <a:ext cx="4000587" cy="8358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73"/>
              </a:lnSpc>
              <a:buNone/>
            </a:pPr>
            <a:r>
              <a:rPr lang="en-US" sz="2458" dirty="0">
                <a:solidFill>
                  <a:schemeClr val="accent1">
                    <a:lumMod val="75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Comprendre la </a:t>
            </a:r>
            <a:r>
              <a:rPr lang="fr-FR" sz="2458" dirty="0">
                <a:solidFill>
                  <a:schemeClr val="accent1">
                    <a:lumMod val="75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dynamique</a:t>
            </a:r>
            <a:r>
              <a:rPr lang="en-US" sz="2458" dirty="0">
                <a:solidFill>
                  <a:schemeClr val="accent1">
                    <a:lumMod val="75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</a:p>
          <a:p>
            <a:pPr marL="0" indent="0">
              <a:lnSpc>
                <a:spcPts val="3073"/>
              </a:lnSpc>
              <a:buNone/>
            </a:pPr>
            <a:r>
              <a:rPr lang="en-US" sz="2458" dirty="0">
                <a:solidFill>
                  <a:schemeClr val="accent1">
                    <a:lumMod val="75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 formation</a:t>
            </a:r>
            <a:endParaRPr lang="en-US" sz="2458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B44E07D4-98C9-8262-7A6D-3BC902EDA1ED}"/>
              </a:ext>
            </a:extLst>
          </p:cNvPr>
          <p:cNvSpPr/>
          <p:nvPr/>
        </p:nvSpPr>
        <p:spPr>
          <a:xfrm>
            <a:off x="8665467" y="3231976"/>
            <a:ext cx="3835050" cy="22080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2"/>
              </a:lnSpc>
              <a:buNone/>
            </a:pPr>
            <a:r>
              <a:rPr lang="fr-FR" sz="163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L'immersion dans </a:t>
            </a:r>
            <a:r>
              <a:rPr lang="fr-FR" sz="1639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les cours didactiques et pédagogiques</a:t>
            </a:r>
            <a:r>
              <a:rPr lang="fr-FR" sz="163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vous donne une meilleure idée de la dynamique du parcours et vous permet de prendre une décision éclairée sur votre avenir dans l'éducation.</a:t>
            </a:r>
            <a:endParaRPr lang="fr-FR" sz="1639" dirty="0"/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F73E3EF8-29D5-7CE0-44D6-991AEDDEFFF4}"/>
              </a:ext>
            </a:extLst>
          </p:cNvPr>
          <p:cNvSpPr/>
          <p:nvPr/>
        </p:nvSpPr>
        <p:spPr>
          <a:xfrm>
            <a:off x="4926668" y="5407476"/>
            <a:ext cx="72618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Le lien vers le questionnaire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79E40CB5-9E13-C144-1142-17C89E1AD236}"/>
              </a:ext>
            </a:extLst>
          </p:cNvPr>
          <p:cNvSpPr/>
          <p:nvPr/>
        </p:nvSpPr>
        <p:spPr>
          <a:xfrm>
            <a:off x="4926668" y="6201672"/>
            <a:ext cx="739109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Merci de remplir le formulaire pour vous inscrire sur un cours de votre convenance. Nous vous confirmerons votre inscription par retour de mail. </a:t>
            </a:r>
            <a:endParaRPr lang="fr-FR" sz="1750" dirty="0"/>
          </a:p>
        </p:txBody>
      </p:sp>
      <p:pic>
        <p:nvPicPr>
          <p:cNvPr id="20" name="Image 19" descr="Une image contenant texte, Police, graphisme, Graphique&#10;&#10;Description générée automatiquement">
            <a:extLst>
              <a:ext uri="{FF2B5EF4-FFF2-40B4-BE49-F238E27FC236}">
                <a16:creationId xmlns:a16="http://schemas.microsoft.com/office/drawing/2014/main" id="{05DF7EBA-4BA5-045B-674E-3A3536CAC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7772" y="236840"/>
            <a:ext cx="870987" cy="1640448"/>
          </a:xfrm>
          <a:prstGeom prst="rect">
            <a:avLst/>
          </a:prstGeom>
        </p:spPr>
      </p:pic>
      <p:pic>
        <p:nvPicPr>
          <p:cNvPr id="4" name="Image 3" descr="Une image contenant personne, Visage humain, habits, intérieur&#10;&#10;Description générée automatiquement">
            <a:extLst>
              <a:ext uri="{FF2B5EF4-FFF2-40B4-BE49-F238E27FC236}">
                <a16:creationId xmlns:a16="http://schemas.microsoft.com/office/drawing/2014/main" id="{0CC1A9ED-10FE-4D44-AE54-E2B410390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97" y="0"/>
            <a:ext cx="3338860" cy="82296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76A860C-672E-D3D7-B9B7-25F0348C334E}"/>
              </a:ext>
            </a:extLst>
          </p:cNvPr>
          <p:cNvSpPr txBox="1"/>
          <p:nvPr/>
        </p:nvSpPr>
        <p:spPr>
          <a:xfrm>
            <a:off x="10869031" y="6893529"/>
            <a:ext cx="3278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3C3388"/>
                </a:solidFill>
                <a:effectLst/>
                <a:latin typeface="Gotham"/>
                <a:ea typeface="Century Gothic" panose="020B0502020202020204" pitchFamily="34" charset="0"/>
                <a:cs typeface="Times New Roman (Body CS)"/>
              </a:rPr>
              <a:t>Institut Supérieur Ozanam</a:t>
            </a:r>
            <a:endParaRPr lang="fr-FR" sz="12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 (Body CS)"/>
            </a:endParaRPr>
          </a:p>
          <a:p>
            <a:pPr algn="r"/>
            <a:r>
              <a:rPr lang="fr-FR" sz="1200" b="1" kern="1400" spc="50" dirty="0">
                <a:solidFill>
                  <a:srgbClr val="3C3388"/>
                </a:solidFill>
                <a:effectLst/>
                <a:latin typeface="Gotham"/>
                <a:ea typeface="SimHei" panose="020B0503020204020204" pitchFamily="49" charset="-122"/>
                <a:cs typeface="Times New Roman" panose="02020603050405020304" pitchFamily="18" charset="0"/>
              </a:rPr>
              <a:t>15 rue </a:t>
            </a:r>
            <a:r>
              <a:rPr lang="fr-FR" sz="1200" b="1" kern="1400" spc="50" dirty="0" err="1">
                <a:solidFill>
                  <a:srgbClr val="3C3388"/>
                </a:solidFill>
                <a:effectLst/>
                <a:latin typeface="Gotham"/>
                <a:ea typeface="SimHei" panose="020B0503020204020204" pitchFamily="49" charset="-122"/>
                <a:cs typeface="Times New Roman" panose="02020603050405020304" pitchFamily="18" charset="0"/>
              </a:rPr>
              <a:t>Leglas</a:t>
            </a:r>
            <a:r>
              <a:rPr lang="fr-FR" sz="1200" b="1" kern="1400" spc="50" dirty="0">
                <a:solidFill>
                  <a:srgbClr val="3C3388"/>
                </a:solidFill>
                <a:effectLst/>
                <a:latin typeface="Gotham"/>
                <a:ea typeface="SimHei" panose="020B0503020204020204" pitchFamily="49" charset="-122"/>
                <a:cs typeface="Times New Roman" panose="02020603050405020304" pitchFamily="18" charset="0"/>
              </a:rPr>
              <a:t>-Maurice</a:t>
            </a:r>
          </a:p>
          <a:p>
            <a:pPr algn="r"/>
            <a:r>
              <a:rPr lang="fr-FR" sz="1200" b="1" kern="1400" spc="50" dirty="0">
                <a:solidFill>
                  <a:srgbClr val="3C3388"/>
                </a:solidFill>
                <a:effectLst/>
                <a:latin typeface="Gotham"/>
                <a:ea typeface="SimHei" panose="020B0503020204020204" pitchFamily="49" charset="-122"/>
                <a:cs typeface="Times New Roman" panose="02020603050405020304" pitchFamily="18" charset="0"/>
              </a:rPr>
              <a:t>44000 Nantes cedex 1       </a:t>
            </a:r>
            <a:endParaRPr lang="fr-FR" sz="1200" b="1" kern="1400" dirty="0">
              <a:solidFill>
                <a:srgbClr val="090453"/>
              </a:solidFill>
              <a:latin typeface="Bookman Old Style" panose="02050604050505020204" pitchFamily="18" charset="0"/>
              <a:ea typeface="SimHei" panose="020B0503020204020204" pitchFamily="49" charset="-122"/>
              <a:cs typeface="Times New Roman" panose="02020603050405020304" pitchFamily="18" charset="0"/>
            </a:endParaRPr>
          </a:p>
          <a:p>
            <a:pPr algn="r"/>
            <a:r>
              <a:rPr lang="fr-FR" sz="1200" spc="50" dirty="0">
                <a:solidFill>
                  <a:srgbClr val="3C3388"/>
                </a:solidFill>
                <a:effectLst/>
                <a:latin typeface="Gotham"/>
                <a:ea typeface="Century Gothic" panose="020B0502020202020204" pitchFamily="34" charset="0"/>
                <a:cs typeface="Times New Roman (Body CS)"/>
                <a:sym typeface="Wingdings" panose="05000000000000000000" pitchFamily="2" charset="2"/>
              </a:rPr>
              <a:t></a:t>
            </a:r>
            <a:r>
              <a:rPr lang="fr-FR" sz="1200" spc="50" dirty="0">
                <a:solidFill>
                  <a:srgbClr val="3C3388"/>
                </a:solidFill>
                <a:effectLst/>
                <a:latin typeface="Gotham"/>
                <a:ea typeface="Century Gothic" panose="020B0502020202020204" pitchFamily="34" charset="0"/>
                <a:cs typeface="Times New Roman (Body CS)"/>
              </a:rPr>
              <a:t> 02 51 81 64 58 – </a:t>
            </a:r>
            <a:r>
              <a:rPr lang="fr-FR" sz="1200" spc="50" dirty="0">
                <a:solidFill>
                  <a:srgbClr val="3C3388"/>
                </a:solidFill>
                <a:effectLst/>
                <a:latin typeface="Gotham"/>
                <a:ea typeface="Century Gothic" panose="020B0502020202020204" pitchFamily="34" charset="0"/>
                <a:cs typeface="Times New Roman (Body CS)"/>
                <a:sym typeface="Wingdings" panose="05000000000000000000" pitchFamily="2" charset="2"/>
              </a:rPr>
              <a:t></a:t>
            </a:r>
            <a:r>
              <a:rPr lang="fr-FR" sz="1200" spc="50" dirty="0">
                <a:solidFill>
                  <a:srgbClr val="3C3388"/>
                </a:solidFill>
                <a:effectLst/>
                <a:latin typeface="Gotham"/>
                <a:ea typeface="Century Gothic" panose="020B0502020202020204" pitchFamily="34" charset="0"/>
                <a:cs typeface="Times New Roman (Body CS)"/>
              </a:rPr>
              <a:t> institut@ec44.fr</a:t>
            </a:r>
            <a:endParaRPr lang="fr-FR" sz="12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 (Body CS)"/>
            </a:endParaRPr>
          </a:p>
          <a:p>
            <a:pPr algn="r"/>
            <a:endParaRPr lang="fr-FR" sz="1200" dirty="0"/>
          </a:p>
        </p:txBody>
      </p:sp>
      <p:sp>
        <p:nvSpPr>
          <p:cNvPr id="22" name="Text 2">
            <a:extLst>
              <a:ext uri="{FF2B5EF4-FFF2-40B4-BE49-F238E27FC236}">
                <a16:creationId xmlns:a16="http://schemas.microsoft.com/office/drawing/2014/main" id="{ECC75C85-E52C-9774-BF3C-49A014785BD7}"/>
              </a:ext>
            </a:extLst>
          </p:cNvPr>
          <p:cNvSpPr/>
          <p:nvPr/>
        </p:nvSpPr>
        <p:spPr>
          <a:xfrm>
            <a:off x="4926668" y="6765656"/>
            <a:ext cx="302415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fr-FR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  <a:hlinkClick r:id="rId6"/>
              </a:rPr>
              <a:t>Formulaire d’inscription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166</Words>
  <Application>Microsoft Office PowerPoint</Application>
  <PresentationFormat>Personnalisé</PresentationFormat>
  <Paragraphs>16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Bookman Old Style</vt:lpstr>
      <vt:lpstr>Century Gothic</vt:lpstr>
      <vt:lpstr>Gotham</vt:lpstr>
      <vt:lpstr>Lora</vt:lpstr>
      <vt:lpstr>Source Sans Pro</vt:lpstr>
      <vt:lpstr>Office Theme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Cecile Dudit</cp:lastModifiedBy>
  <cp:revision>4</cp:revision>
  <dcterms:created xsi:type="dcterms:W3CDTF">2023-12-06T15:01:53Z</dcterms:created>
  <dcterms:modified xsi:type="dcterms:W3CDTF">2024-12-05T09:17:43Z</dcterms:modified>
</cp:coreProperties>
</file>