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93" d="100"/>
          <a:sy n="93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e Dudit" userId="56a1d318-32a4-45ea-b22c-a929c5e679c3" providerId="ADAL" clId="{01EC68A9-CD55-4E7C-8219-43791F5C6F74}"/>
    <pc:docChg chg="undo custSel modSld">
      <pc:chgData name="Cecile Dudit" userId="56a1d318-32a4-45ea-b22c-a929c5e679c3" providerId="ADAL" clId="{01EC68A9-CD55-4E7C-8219-43791F5C6F74}" dt="2023-12-08T08:40:16.674" v="124" actId="1076"/>
      <pc:docMkLst>
        <pc:docMk/>
      </pc:docMkLst>
      <pc:sldChg chg="delSp modSp mod">
        <pc:chgData name="Cecile Dudit" userId="56a1d318-32a4-45ea-b22c-a929c5e679c3" providerId="ADAL" clId="{01EC68A9-CD55-4E7C-8219-43791F5C6F74}" dt="2023-12-08T08:40:16.674" v="124" actId="1076"/>
        <pc:sldMkLst>
          <pc:docMk/>
          <pc:sldMk cId="0" sldId="256"/>
        </pc:sldMkLst>
        <pc:spChg chg="mod">
          <ac:chgData name="Cecile Dudit" userId="56a1d318-32a4-45ea-b22c-a929c5e679c3" providerId="ADAL" clId="{01EC68A9-CD55-4E7C-8219-43791F5C6F74}" dt="2023-12-08T08:38:33.235" v="111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Cecile Dudit" userId="56a1d318-32a4-45ea-b22c-a929c5e679c3" providerId="ADAL" clId="{01EC68A9-CD55-4E7C-8219-43791F5C6F74}" dt="2023-12-08T08:40:07.664" v="123" actId="1076"/>
          <ac:spMkLst>
            <pc:docMk/>
            <pc:sldMk cId="0" sldId="256"/>
            <ac:spMk id="5" creationId="{00000000-0000-0000-0000-000000000000}"/>
          </ac:spMkLst>
        </pc:spChg>
        <pc:spChg chg="del">
          <ac:chgData name="Cecile Dudit" userId="56a1d318-32a4-45ea-b22c-a929c5e679c3" providerId="ADAL" clId="{01EC68A9-CD55-4E7C-8219-43791F5C6F74}" dt="2023-12-08T08:34:02.437" v="25" actId="478"/>
          <ac:spMkLst>
            <pc:docMk/>
            <pc:sldMk cId="0" sldId="256"/>
            <ac:spMk id="6" creationId="{00000000-0000-0000-0000-000000000000}"/>
          </ac:spMkLst>
        </pc:spChg>
        <pc:spChg chg="mod">
          <ac:chgData name="Cecile Dudit" userId="56a1d318-32a4-45ea-b22c-a929c5e679c3" providerId="ADAL" clId="{01EC68A9-CD55-4E7C-8219-43791F5C6F74}" dt="2023-12-08T08:40:03.638" v="122" actId="1076"/>
          <ac:spMkLst>
            <pc:docMk/>
            <pc:sldMk cId="0" sldId="256"/>
            <ac:spMk id="11" creationId="{F686D81D-7EF6-44B4-4CE3-86E63139EE42}"/>
          </ac:spMkLst>
        </pc:spChg>
        <pc:spChg chg="mod">
          <ac:chgData name="Cecile Dudit" userId="56a1d318-32a4-45ea-b22c-a929c5e679c3" providerId="ADAL" clId="{01EC68A9-CD55-4E7C-8219-43791F5C6F74}" dt="2023-12-08T08:36:17.570" v="82" actId="21"/>
          <ac:spMkLst>
            <pc:docMk/>
            <pc:sldMk cId="0" sldId="256"/>
            <ac:spMk id="12" creationId="{B41D9A9B-51BE-708B-385A-A507303DEBD9}"/>
          </ac:spMkLst>
        </pc:spChg>
        <pc:spChg chg="mod">
          <ac:chgData name="Cecile Dudit" userId="56a1d318-32a4-45ea-b22c-a929c5e679c3" providerId="ADAL" clId="{01EC68A9-CD55-4E7C-8219-43791F5C6F74}" dt="2023-12-08T08:39:56.119" v="121" actId="20577"/>
          <ac:spMkLst>
            <pc:docMk/>
            <pc:sldMk cId="0" sldId="256"/>
            <ac:spMk id="13" creationId="{21E02078-C478-5D57-5887-C617E4BC52C4}"/>
          </ac:spMkLst>
        </pc:spChg>
        <pc:spChg chg="mod">
          <ac:chgData name="Cecile Dudit" userId="56a1d318-32a4-45ea-b22c-a929c5e679c3" providerId="ADAL" clId="{01EC68A9-CD55-4E7C-8219-43791F5C6F74}" dt="2023-12-08T08:37:10.981" v="98" actId="21"/>
          <ac:spMkLst>
            <pc:docMk/>
            <pc:sldMk cId="0" sldId="256"/>
            <ac:spMk id="14" creationId="{929F8D7A-8F9D-9F3D-F107-93BF0238E59B}"/>
          </ac:spMkLst>
        </pc:spChg>
        <pc:spChg chg="mod">
          <ac:chgData name="Cecile Dudit" userId="56a1d318-32a4-45ea-b22c-a929c5e679c3" providerId="ADAL" clId="{01EC68A9-CD55-4E7C-8219-43791F5C6F74}" dt="2023-12-08T08:40:16.674" v="124" actId="1076"/>
          <ac:spMkLst>
            <pc:docMk/>
            <pc:sldMk cId="0" sldId="256"/>
            <ac:spMk id="29" creationId="{25BB9254-38B1-6207-CEDD-F75651F717AF}"/>
          </ac:spMkLst>
        </pc:spChg>
        <pc:spChg chg="mod">
          <ac:chgData name="Cecile Dudit" userId="56a1d318-32a4-45ea-b22c-a929c5e679c3" providerId="ADAL" clId="{01EC68A9-CD55-4E7C-8219-43791F5C6F74}" dt="2023-12-08T08:38:23.833" v="109" actId="1076"/>
          <ac:spMkLst>
            <pc:docMk/>
            <pc:sldMk cId="0" sldId="256"/>
            <ac:spMk id="30" creationId="{14E97458-E4BC-FDC5-EB0F-B805CA398DBB}"/>
          </ac:spMkLst>
        </pc:spChg>
        <pc:spChg chg="mod">
          <ac:chgData name="Cecile Dudit" userId="56a1d318-32a4-45ea-b22c-a929c5e679c3" providerId="ADAL" clId="{01EC68A9-CD55-4E7C-8219-43791F5C6F74}" dt="2023-12-08T08:39:01.033" v="112" actId="1076"/>
          <ac:spMkLst>
            <pc:docMk/>
            <pc:sldMk cId="0" sldId="256"/>
            <ac:spMk id="31" creationId="{0BDFD062-F409-D3B4-EE4C-CABC4B0F157B}"/>
          </ac:spMkLst>
        </pc:spChg>
      </pc:sldChg>
    </pc:docChg>
  </pc:docChgLst>
  <pc:docChgLst>
    <pc:chgData name="Cecile Dudit" userId="56a1d318-32a4-45ea-b22c-a929c5e679c3" providerId="ADAL" clId="{DCAC0BDD-8A0D-4DDF-9075-E0D5D45810D9}"/>
    <pc:docChg chg="modSld">
      <pc:chgData name="Cecile Dudit" userId="56a1d318-32a4-45ea-b22c-a929c5e679c3" providerId="ADAL" clId="{DCAC0BDD-8A0D-4DDF-9075-E0D5D45810D9}" dt="2023-12-07T14:32:16.754" v="3" actId="790"/>
      <pc:docMkLst>
        <pc:docMk/>
      </pc:docMkLst>
      <pc:sldChg chg="modSp mod">
        <pc:chgData name="Cecile Dudit" userId="56a1d318-32a4-45ea-b22c-a929c5e679c3" providerId="ADAL" clId="{DCAC0BDD-8A0D-4DDF-9075-E0D5D45810D9}" dt="2023-12-07T14:32:16.754" v="3" actId="790"/>
        <pc:sldMkLst>
          <pc:docMk/>
          <pc:sldMk cId="0" sldId="256"/>
        </pc:sldMkLst>
        <pc:spChg chg="mod">
          <ac:chgData name="Cecile Dudit" userId="56a1d318-32a4-45ea-b22c-a929c5e679c3" providerId="ADAL" clId="{DCAC0BDD-8A0D-4DDF-9075-E0D5D45810D9}" dt="2023-12-07T14:32:16.754" v="3" actId="790"/>
          <ac:spMkLst>
            <pc:docMk/>
            <pc:sldMk cId="0" sldId="256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416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Xze883xzVU-x0JII0yeSzRjToVakMupFsiypKcXmecNUQVlKRllGU05PMjI1TzVFOVBGMU5BMkhJNS4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2E4CF"/>
          </a:solidFill>
          <a:ln/>
        </p:spPr>
        <p:txBody>
          <a:bodyPr/>
          <a:lstStyle/>
          <a:p>
            <a:endParaRPr lang="fr-FR" dirty="0"/>
          </a:p>
        </p:txBody>
      </p:sp>
      <p:sp>
        <p:nvSpPr>
          <p:cNvPr id="5" name="Text 2"/>
          <p:cNvSpPr/>
          <p:nvPr/>
        </p:nvSpPr>
        <p:spPr>
          <a:xfrm>
            <a:off x="5998920" y="403429"/>
            <a:ext cx="7477601" cy="201745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5000"/>
              </a:lnSpc>
              <a:buNone/>
            </a:pPr>
            <a:r>
              <a:rPr lang="fr-FR" sz="2800" b="1" dirty="0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Venez vivre une immersion à l’Institut Supérieur Ozanam pour découvrir le parcours de formation MEEF 1</a:t>
            </a:r>
            <a:r>
              <a:rPr lang="fr-FR" sz="2800" b="1" baseline="30000" dirty="0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er</a:t>
            </a:r>
            <a:r>
              <a:rPr lang="fr-FR" sz="2800" b="1" dirty="0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 degré</a:t>
            </a:r>
            <a:endParaRPr lang="fr-FR" sz="2800" b="1" dirty="0"/>
          </a:p>
        </p:txBody>
      </p:sp>
      <p:sp>
        <p:nvSpPr>
          <p:cNvPr id="11" name="Text 4">
            <a:extLst>
              <a:ext uri="{FF2B5EF4-FFF2-40B4-BE49-F238E27FC236}">
                <a16:creationId xmlns:a16="http://schemas.microsoft.com/office/drawing/2014/main" id="{F686D81D-7EF6-44B4-4CE3-86E63139EE42}"/>
              </a:ext>
            </a:extLst>
          </p:cNvPr>
          <p:cNvSpPr/>
          <p:nvPr/>
        </p:nvSpPr>
        <p:spPr>
          <a:xfrm>
            <a:off x="6096575" y="2742048"/>
            <a:ext cx="7585973" cy="1310910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073"/>
              </a:lnSpc>
            </a:pPr>
            <a:r>
              <a:rPr lang="fr-FR" sz="2458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Expérience</a:t>
            </a:r>
            <a:r>
              <a:rPr lang="en-US" sz="2458" dirty="0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 pratique : </a:t>
            </a:r>
            <a:r>
              <a:rPr lang="fr-FR" sz="1750" dirty="0">
                <a:solidFill>
                  <a:srgbClr val="3A363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Pour vous permettre de </a:t>
            </a:r>
            <a:r>
              <a:rPr lang="fr-FR" sz="1750" b="1" dirty="0">
                <a:solidFill>
                  <a:srgbClr val="3A363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comprendre  </a:t>
            </a:r>
          </a:p>
          <a:p>
            <a:pPr>
              <a:lnSpc>
                <a:spcPts val="3073"/>
              </a:lnSpc>
            </a:pPr>
            <a:r>
              <a:rPr lang="fr-FR" sz="1750" b="1" dirty="0">
                <a:solidFill>
                  <a:srgbClr val="3A363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le projet de formation </a:t>
            </a:r>
            <a:r>
              <a:rPr lang="fr-FR" sz="1750" dirty="0">
                <a:solidFill>
                  <a:srgbClr val="3A363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que  nous  vous proposons de vivre .</a:t>
            </a:r>
            <a:endParaRPr lang="fr-FR" sz="1750" dirty="0"/>
          </a:p>
          <a:p>
            <a:pPr marL="0" indent="0">
              <a:lnSpc>
                <a:spcPts val="3073"/>
              </a:lnSpc>
              <a:buNone/>
            </a:pPr>
            <a:endParaRPr lang="en-US" sz="2458" dirty="0"/>
          </a:p>
        </p:txBody>
      </p:sp>
      <p:sp>
        <p:nvSpPr>
          <p:cNvPr id="12" name="Text 5">
            <a:extLst>
              <a:ext uri="{FF2B5EF4-FFF2-40B4-BE49-F238E27FC236}">
                <a16:creationId xmlns:a16="http://schemas.microsoft.com/office/drawing/2014/main" id="{B41D9A9B-51BE-708B-385A-A507303DEBD9}"/>
              </a:ext>
            </a:extLst>
          </p:cNvPr>
          <p:cNvSpPr/>
          <p:nvPr/>
        </p:nvSpPr>
        <p:spPr>
          <a:xfrm>
            <a:off x="6063121" y="2853783"/>
            <a:ext cx="6236674" cy="135022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2"/>
              </a:lnSpc>
              <a:buNone/>
            </a:pPr>
            <a:endParaRPr lang="fr-FR" sz="1639" dirty="0"/>
          </a:p>
        </p:txBody>
      </p:sp>
      <p:sp>
        <p:nvSpPr>
          <p:cNvPr id="13" name="Text 10">
            <a:extLst>
              <a:ext uri="{FF2B5EF4-FFF2-40B4-BE49-F238E27FC236}">
                <a16:creationId xmlns:a16="http://schemas.microsoft.com/office/drawing/2014/main" id="{21E02078-C478-5D57-5887-C617E4BC52C4}"/>
              </a:ext>
            </a:extLst>
          </p:cNvPr>
          <p:cNvSpPr/>
          <p:nvPr/>
        </p:nvSpPr>
        <p:spPr>
          <a:xfrm>
            <a:off x="6063121" y="3972729"/>
            <a:ext cx="7153776" cy="83589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>
              <a:lnSpc>
                <a:spcPts val="3073"/>
              </a:lnSpc>
            </a:pPr>
            <a:r>
              <a:rPr lang="en-US" sz="2458" dirty="0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Comprendre la </a:t>
            </a:r>
            <a:r>
              <a:rPr lang="fr-FR" sz="2458" dirty="0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dynamique</a:t>
            </a:r>
            <a:r>
              <a:rPr lang="en-US" sz="2458" dirty="0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 de formation : </a:t>
            </a:r>
            <a:r>
              <a:rPr lang="fr-FR" sz="1750" dirty="0">
                <a:solidFill>
                  <a:srgbClr val="3A363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et éclairer</a:t>
            </a:r>
          </a:p>
          <a:p>
            <a:pPr>
              <a:lnSpc>
                <a:spcPts val="3073"/>
              </a:lnSpc>
            </a:pPr>
            <a:r>
              <a:rPr lang="fr-FR" sz="1750" dirty="0">
                <a:solidFill>
                  <a:srgbClr val="3A363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 sur votre avenir dans l'éducation.</a:t>
            </a:r>
            <a:endParaRPr lang="fr-FR" sz="1750" dirty="0"/>
          </a:p>
          <a:p>
            <a:pPr marL="0" indent="0">
              <a:lnSpc>
                <a:spcPts val="3073"/>
              </a:lnSpc>
              <a:buNone/>
            </a:pPr>
            <a:endParaRPr lang="en-US" sz="2458" dirty="0"/>
          </a:p>
        </p:txBody>
      </p:sp>
      <p:sp>
        <p:nvSpPr>
          <p:cNvPr id="14" name="Text 11">
            <a:extLst>
              <a:ext uri="{FF2B5EF4-FFF2-40B4-BE49-F238E27FC236}">
                <a16:creationId xmlns:a16="http://schemas.microsoft.com/office/drawing/2014/main" id="{929F8D7A-8F9D-9F3D-F107-93BF0238E59B}"/>
              </a:ext>
            </a:extLst>
          </p:cNvPr>
          <p:cNvSpPr/>
          <p:nvPr/>
        </p:nvSpPr>
        <p:spPr>
          <a:xfrm>
            <a:off x="9540136" y="5484479"/>
            <a:ext cx="2941320" cy="2208091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2"/>
              </a:lnSpc>
              <a:buNone/>
            </a:pPr>
            <a:endParaRPr lang="fr-FR" sz="1639" dirty="0"/>
          </a:p>
        </p:txBody>
      </p:sp>
      <p:sp>
        <p:nvSpPr>
          <p:cNvPr id="29" name="Text 2">
            <a:extLst>
              <a:ext uri="{FF2B5EF4-FFF2-40B4-BE49-F238E27FC236}">
                <a16:creationId xmlns:a16="http://schemas.microsoft.com/office/drawing/2014/main" id="{25BB9254-38B1-6207-CEDD-F75651F717AF}"/>
              </a:ext>
            </a:extLst>
          </p:cNvPr>
          <p:cNvSpPr/>
          <p:nvPr/>
        </p:nvSpPr>
        <p:spPr>
          <a:xfrm>
            <a:off x="6067742" y="4992733"/>
            <a:ext cx="7261860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468"/>
              </a:lnSpc>
              <a:buNone/>
            </a:pPr>
            <a:r>
              <a:rPr lang="en-US" sz="2800" dirty="0">
                <a:solidFill>
                  <a:srgbClr val="38512F"/>
                </a:solidFill>
                <a:latin typeface="Lora" pitchFamily="34" charset="0"/>
                <a:ea typeface="Lora" pitchFamily="34" charset="-122"/>
                <a:cs typeface="Lora" pitchFamily="34" charset="-120"/>
              </a:rPr>
              <a:t>Le lien vers le questionnaire</a:t>
            </a:r>
            <a:endParaRPr lang="en-US" sz="2800" dirty="0"/>
          </a:p>
        </p:txBody>
      </p:sp>
      <p:sp>
        <p:nvSpPr>
          <p:cNvPr id="30" name="Text 3">
            <a:extLst>
              <a:ext uri="{FF2B5EF4-FFF2-40B4-BE49-F238E27FC236}">
                <a16:creationId xmlns:a16="http://schemas.microsoft.com/office/drawing/2014/main" id="{14E97458-E4BC-FDC5-EB0F-B805CA398DBB}"/>
              </a:ext>
            </a:extLst>
          </p:cNvPr>
          <p:cNvSpPr/>
          <p:nvPr/>
        </p:nvSpPr>
        <p:spPr>
          <a:xfrm>
            <a:off x="6130030" y="5839071"/>
            <a:ext cx="7391094" cy="71080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799"/>
              </a:lnSpc>
              <a:buNone/>
            </a:pPr>
            <a:r>
              <a:rPr lang="fr-FR" sz="1750" dirty="0">
                <a:solidFill>
                  <a:srgbClr val="3A363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Merci de remplir le formulaire pour vous inscrire sur un cours de votre convenance. Nous vous confirmerons votre inscription par retour de mail. </a:t>
            </a:r>
            <a:endParaRPr lang="fr-FR" sz="1750" dirty="0"/>
          </a:p>
        </p:txBody>
      </p:sp>
      <p:sp>
        <p:nvSpPr>
          <p:cNvPr id="31" name="Text 4">
            <a:extLst>
              <a:ext uri="{FF2B5EF4-FFF2-40B4-BE49-F238E27FC236}">
                <a16:creationId xmlns:a16="http://schemas.microsoft.com/office/drawing/2014/main" id="{0BDFD062-F409-D3B4-EE4C-CABC4B0F157B}"/>
              </a:ext>
            </a:extLst>
          </p:cNvPr>
          <p:cNvSpPr/>
          <p:nvPr/>
        </p:nvSpPr>
        <p:spPr>
          <a:xfrm>
            <a:off x="6130030" y="6721607"/>
            <a:ext cx="2370438" cy="39956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99"/>
              </a:lnSpc>
              <a:buNone/>
            </a:pPr>
            <a:r>
              <a:rPr lang="fr-FR" sz="1750">
                <a:solidFill>
                  <a:srgbClr val="3A3630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  <a:hlinkClick r:id="rId3"/>
              </a:rPr>
              <a:t>Formulaire d’inscription</a:t>
            </a:r>
            <a:endParaRPr lang="fr-FR" sz="1750"/>
          </a:p>
        </p:txBody>
      </p:sp>
      <p:pic>
        <p:nvPicPr>
          <p:cNvPr id="33" name="Image 32" descr="Une image contenant texte, Police, graphisme, Graphique&#10;&#10;Description générée automatiquement">
            <a:extLst>
              <a:ext uri="{FF2B5EF4-FFF2-40B4-BE49-F238E27FC236}">
                <a16:creationId xmlns:a16="http://schemas.microsoft.com/office/drawing/2014/main" id="{025B39F4-8B6D-E85E-F7D6-4D65BD5338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24980" y="6101164"/>
            <a:ext cx="870987" cy="1640448"/>
          </a:xfrm>
          <a:prstGeom prst="rect">
            <a:avLst/>
          </a:prstGeom>
        </p:spPr>
      </p:pic>
      <p:pic>
        <p:nvPicPr>
          <p:cNvPr id="1028" name="Image 1">
            <a:extLst>
              <a:ext uri="{FF2B5EF4-FFF2-40B4-BE49-F238E27FC236}">
                <a16:creationId xmlns:a16="http://schemas.microsoft.com/office/drawing/2014/main" id="{724F601D-727B-2DAE-D982-B5471C4355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9"/>
          <a:stretch/>
        </p:blipFill>
        <p:spPr bwMode="auto">
          <a:xfrm>
            <a:off x="0" y="0"/>
            <a:ext cx="5776332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651BD517-9035-92CF-722D-F963096224FD}"/>
              </a:ext>
            </a:extLst>
          </p:cNvPr>
          <p:cNvSpPr txBox="1"/>
          <p:nvPr/>
        </p:nvSpPr>
        <p:spPr>
          <a:xfrm>
            <a:off x="223024" y="18251"/>
            <a:ext cx="32784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3C3388"/>
                </a:solidFill>
                <a:effectLst/>
                <a:latin typeface="Gotham"/>
                <a:ea typeface="Century Gothic" panose="020B0502020202020204" pitchFamily="34" charset="0"/>
                <a:cs typeface="Times New Roman (Body CS)"/>
              </a:rPr>
              <a:t>Institut Supérieur Ozanam</a:t>
            </a:r>
            <a:endParaRPr lang="fr-FR" sz="11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 (Body CS)"/>
            </a:endParaRPr>
          </a:p>
          <a:p>
            <a:r>
              <a:rPr lang="fr-FR" sz="1100" b="1" kern="1400" spc="50">
                <a:solidFill>
                  <a:srgbClr val="3C3388"/>
                </a:solidFill>
                <a:effectLst/>
                <a:latin typeface="Gotham"/>
                <a:ea typeface="SimHei" panose="020B0503020204020204" pitchFamily="49" charset="-122"/>
                <a:cs typeface="Times New Roman" panose="02020603050405020304" pitchFamily="18" charset="0"/>
              </a:rPr>
              <a:t>15 </a:t>
            </a:r>
            <a:r>
              <a:rPr lang="fr-FR" sz="1100" b="1" kern="1400" spc="50" dirty="0">
                <a:solidFill>
                  <a:srgbClr val="3C3388"/>
                </a:solidFill>
                <a:effectLst/>
                <a:latin typeface="Gotham"/>
                <a:ea typeface="SimHei" panose="020B0503020204020204" pitchFamily="49" charset="-122"/>
                <a:cs typeface="Times New Roman" panose="02020603050405020304" pitchFamily="18" charset="0"/>
              </a:rPr>
              <a:t>rue </a:t>
            </a:r>
            <a:r>
              <a:rPr lang="fr-FR" sz="1100" b="1" kern="1400" spc="50" dirty="0" err="1">
                <a:solidFill>
                  <a:srgbClr val="3C3388"/>
                </a:solidFill>
                <a:effectLst/>
                <a:latin typeface="Gotham"/>
                <a:ea typeface="SimHei" panose="020B0503020204020204" pitchFamily="49" charset="-122"/>
                <a:cs typeface="Times New Roman" panose="02020603050405020304" pitchFamily="18" charset="0"/>
              </a:rPr>
              <a:t>Leglas</a:t>
            </a:r>
            <a:r>
              <a:rPr lang="fr-FR" sz="1100" b="1" kern="1400" spc="50" dirty="0">
                <a:solidFill>
                  <a:srgbClr val="3C3388"/>
                </a:solidFill>
                <a:effectLst/>
                <a:latin typeface="Gotham"/>
                <a:ea typeface="SimHei" panose="020B0503020204020204" pitchFamily="49" charset="-122"/>
                <a:cs typeface="Times New Roman" panose="02020603050405020304" pitchFamily="18" charset="0"/>
              </a:rPr>
              <a:t>-Maurice</a:t>
            </a:r>
          </a:p>
          <a:p>
            <a:r>
              <a:rPr lang="fr-FR" sz="1100" b="1" kern="1400" spc="50" dirty="0">
                <a:solidFill>
                  <a:srgbClr val="3C3388"/>
                </a:solidFill>
                <a:effectLst/>
                <a:latin typeface="Gotham"/>
                <a:ea typeface="SimHei" panose="020B0503020204020204" pitchFamily="49" charset="-122"/>
                <a:cs typeface="Times New Roman" panose="02020603050405020304" pitchFamily="18" charset="0"/>
              </a:rPr>
              <a:t>44000 Nantes cedex 1       </a:t>
            </a:r>
            <a:endParaRPr lang="fr-FR" sz="1100" b="1" kern="1400" dirty="0">
              <a:solidFill>
                <a:srgbClr val="090453"/>
              </a:solidFill>
              <a:latin typeface="Bookman Old Style" panose="02050604050505020204" pitchFamily="18" charset="0"/>
              <a:ea typeface="SimHei" panose="020B0503020204020204" pitchFamily="49" charset="-122"/>
              <a:cs typeface="Times New Roman" panose="02020603050405020304" pitchFamily="18" charset="0"/>
            </a:endParaRPr>
          </a:p>
          <a:p>
            <a:r>
              <a:rPr lang="fr-FR" sz="1100" spc="50" dirty="0">
                <a:solidFill>
                  <a:srgbClr val="3C3388"/>
                </a:solidFill>
                <a:effectLst/>
                <a:latin typeface="Gotham"/>
                <a:ea typeface="Century Gothic" panose="020B0502020202020204" pitchFamily="34" charset="0"/>
                <a:cs typeface="Times New Roman (Body CS)"/>
                <a:sym typeface="Wingdings" panose="05000000000000000000" pitchFamily="2" charset="2"/>
              </a:rPr>
              <a:t></a:t>
            </a:r>
            <a:r>
              <a:rPr lang="fr-FR" sz="1100" spc="50" dirty="0">
                <a:solidFill>
                  <a:srgbClr val="3C3388"/>
                </a:solidFill>
                <a:effectLst/>
                <a:latin typeface="Gotham"/>
                <a:ea typeface="Century Gothic" panose="020B0502020202020204" pitchFamily="34" charset="0"/>
                <a:cs typeface="Times New Roman (Body CS)"/>
              </a:rPr>
              <a:t> 02 51 81 64 58 – </a:t>
            </a:r>
            <a:r>
              <a:rPr lang="fr-FR" sz="1100" spc="50" dirty="0">
                <a:solidFill>
                  <a:srgbClr val="3C3388"/>
                </a:solidFill>
                <a:effectLst/>
                <a:latin typeface="Gotham"/>
                <a:ea typeface="Century Gothic" panose="020B0502020202020204" pitchFamily="34" charset="0"/>
                <a:cs typeface="Times New Roman (Body CS)"/>
                <a:sym typeface="Wingdings" panose="05000000000000000000" pitchFamily="2" charset="2"/>
              </a:rPr>
              <a:t></a:t>
            </a:r>
            <a:r>
              <a:rPr lang="fr-FR" sz="1100" spc="50" dirty="0">
                <a:solidFill>
                  <a:srgbClr val="3C3388"/>
                </a:solidFill>
                <a:effectLst/>
                <a:latin typeface="Gotham"/>
                <a:ea typeface="Century Gothic" panose="020B0502020202020204" pitchFamily="34" charset="0"/>
                <a:cs typeface="Times New Roman (Body CS)"/>
              </a:rPr>
              <a:t> institut@ec44.fr</a:t>
            </a:r>
            <a:endParaRPr lang="fr-FR" sz="11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Times New Roman (Body CS)"/>
            </a:endParaRPr>
          </a:p>
          <a:p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107</Words>
  <Application>Microsoft Office PowerPoint</Application>
  <PresentationFormat>Personnalisé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Bookman Old Style</vt:lpstr>
      <vt:lpstr>Century Gothic</vt:lpstr>
      <vt:lpstr>Gotham</vt:lpstr>
      <vt:lpstr>Lora</vt:lpstr>
      <vt:lpstr>Source Sans Pro</vt:lpstr>
      <vt:lpstr>Office Theme</vt:lpstr>
      <vt:lpstr>Présentation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Cecile Dudit</cp:lastModifiedBy>
  <cp:revision>6</cp:revision>
  <dcterms:created xsi:type="dcterms:W3CDTF">2023-12-06T15:01:53Z</dcterms:created>
  <dcterms:modified xsi:type="dcterms:W3CDTF">2024-12-05T09:19:09Z</dcterms:modified>
</cp:coreProperties>
</file>