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notesMasterIdLst>
    <p:notesMasterId r:id="rId3"/>
  </p:notesMasterIdLst>
  <p:sldIdLst>
    <p:sldId id="256" r:id="rId2"/>
  </p:sldIdLst>
  <p:sldSz cx="14630400" cy="82296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203C33-AD04-0448-A9A2-71B3C2B668A5}" name="Ghislaine Grimaud" initials="GG" userId="S::ggrimaud@ec44.fr::bad6e5f7-8beb-4b25-9f32-6aed8c597e15" providerId="AD"/>
  <p188:author id="{704C0565-5B0A-5C3A-1E41-6B744AE76E08}" name="Cecile Dudit" initials="CD" userId="S::cdudit@ec44.fr::56a1d318-32a4-45ea-b22c-a929c5e679c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247" autoAdjust="0"/>
  </p:normalViewPr>
  <p:slideViewPr>
    <p:cSldViewPr snapToGrid="0" snapToObjects="1">
      <p:cViewPr varScale="1">
        <p:scale>
          <a:sx n="69" d="100"/>
          <a:sy n="69" d="100"/>
        </p:scale>
        <p:origin x="6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32AB00-442A-4555-92EB-FAB41B980D4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0D827D8-E5BE-4994-B3BE-68F4EA09810D}">
      <dgm:prSet phldrT="[Texte]" custT="1"/>
      <dgm:spPr>
        <a:ln>
          <a:noFill/>
        </a:ln>
      </dgm:spPr>
      <dgm:t>
        <a:bodyPr/>
        <a:lstStyle/>
        <a:p>
          <a:r>
            <a:rPr lang="fr-FR" sz="2000" b="1" strike="noStrike" kern="120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Module </a:t>
          </a:r>
        </a:p>
        <a:p>
          <a:r>
            <a:rPr lang="fr-FR" sz="2000" b="1" kern="1200" spc="-105" dirty="0">
              <a:solidFill>
                <a:schemeClr val="bg1"/>
              </a:solidFill>
              <a:latin typeface="+mn-lt"/>
              <a:ea typeface="adonis-web" pitchFamily="34" charset="-122"/>
              <a:cs typeface="adonis-web" pitchFamily="34" charset="-120"/>
            </a:rPr>
            <a:t>Réussissez la dissertation de l’épreuve de français </a:t>
          </a:r>
          <a:r>
            <a:rPr lang="fr-FR" sz="1800" b="1" dirty="0">
              <a:solidFill>
                <a:schemeClr val="accent4"/>
              </a:solidFill>
            </a:rPr>
            <a:t>Inscription avant le 17/09/2024</a:t>
          </a:r>
          <a:endParaRPr lang="fr-FR" sz="1800" kern="1200" dirty="0">
            <a:solidFill>
              <a:schemeClr val="accent4"/>
            </a:solidFill>
          </a:endParaRPr>
        </a:p>
      </dgm:t>
    </dgm:pt>
    <dgm:pt modelId="{AB9F0870-AA99-49B9-B72A-90617A0AD4D6}" type="parTrans" cxnId="{730D8531-4DCF-48B4-934C-D893591DFDF0}">
      <dgm:prSet/>
      <dgm:spPr/>
      <dgm:t>
        <a:bodyPr/>
        <a:lstStyle/>
        <a:p>
          <a:endParaRPr lang="fr-FR"/>
        </a:p>
      </dgm:t>
    </dgm:pt>
    <dgm:pt modelId="{0F7A2FDC-21B5-430F-99D6-9C75BEAAAB7A}" type="sibTrans" cxnId="{730D8531-4DCF-48B4-934C-D893591DFDF0}">
      <dgm:prSet/>
      <dgm:spPr/>
      <dgm:t>
        <a:bodyPr/>
        <a:lstStyle/>
        <a:p>
          <a:endParaRPr lang="fr-FR"/>
        </a:p>
      </dgm:t>
    </dgm:pt>
    <dgm:pt modelId="{ED2F1776-B56E-48AA-AE00-D5F3E5C332D3}">
      <dgm:prSet phldrT="[Texte]" custT="1"/>
      <dgm:spPr>
        <a:ln>
          <a:noFill/>
        </a:ln>
      </dgm:spPr>
      <dgm:t>
        <a:bodyPr/>
        <a:lstStyle/>
        <a:p>
          <a:r>
            <a:rPr lang="fr-FR" sz="2000" b="1" kern="120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Module </a:t>
          </a:r>
        </a:p>
        <a:p>
          <a:r>
            <a:rPr lang="fr-FR" sz="2000" b="1" kern="1200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Réussissez votre oral de motivation</a:t>
          </a:r>
        </a:p>
        <a:p>
          <a:r>
            <a:rPr lang="fr-FR" sz="1800" b="1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Inscription avant le 14/03/2025</a:t>
          </a:r>
        </a:p>
      </dgm:t>
    </dgm:pt>
    <dgm:pt modelId="{5E9BDEAE-94C7-42B0-B961-FA8E65854E69}" type="parTrans" cxnId="{DF85F1E2-CA7A-4FFE-B2C1-547E9219029F}">
      <dgm:prSet/>
      <dgm:spPr/>
      <dgm:t>
        <a:bodyPr/>
        <a:lstStyle/>
        <a:p>
          <a:endParaRPr lang="fr-FR"/>
        </a:p>
      </dgm:t>
    </dgm:pt>
    <dgm:pt modelId="{3BE10DD3-3F99-48CD-A797-FE4AAB3FC8CE}" type="sibTrans" cxnId="{DF85F1E2-CA7A-4FFE-B2C1-547E9219029F}">
      <dgm:prSet/>
      <dgm:spPr/>
      <dgm:t>
        <a:bodyPr/>
        <a:lstStyle/>
        <a:p>
          <a:endParaRPr lang="fr-FR"/>
        </a:p>
      </dgm:t>
    </dgm:pt>
    <dgm:pt modelId="{89521608-8036-45B6-83D2-747F26C0E6EB}">
      <dgm:prSet phldrT="[Texte]" custT="1"/>
      <dgm:spPr>
        <a:ln>
          <a:noFill/>
        </a:ln>
      </dgm:spPr>
      <dgm:t>
        <a:bodyPr/>
        <a:lstStyle/>
        <a:p>
          <a:r>
            <a:rPr lang="fr-FR" sz="2000" b="1" kern="1200" dirty="0">
              <a:solidFill>
                <a:schemeClr val="accent1">
                  <a:lumMod val="50000"/>
                </a:schemeClr>
              </a:solidFill>
            </a:rPr>
            <a:t>Module </a:t>
          </a:r>
          <a:r>
            <a:rPr lang="fr-FR" sz="2000" b="1" kern="1200" dirty="0"/>
            <a:t>Entrainez-vous pour les épreuves de leçon de français et </a:t>
          </a:r>
          <a:r>
            <a:rPr lang="fr-FR" sz="2000" b="1" kern="1200" dirty="0" err="1"/>
            <a:t>mathémati-ques</a:t>
          </a:r>
          <a:endParaRPr lang="fr-FR" sz="2000" b="1" kern="1200" dirty="0"/>
        </a:p>
        <a:p>
          <a:r>
            <a:rPr lang="fr-FR" sz="1800" b="1" kern="1200" dirty="0">
              <a:solidFill>
                <a:schemeClr val="accent4"/>
              </a:solidFill>
            </a:rPr>
            <a:t>Inscription avant </a:t>
          </a:r>
          <a:r>
            <a:rPr lang="fr-FR" sz="1800" b="1" kern="1200">
              <a:solidFill>
                <a:schemeClr val="accent4"/>
              </a:solidFill>
            </a:rPr>
            <a:t>le 15/12/2024</a:t>
          </a:r>
          <a:endParaRPr lang="fr-FR" sz="1800" b="1" kern="1200" dirty="0">
            <a:solidFill>
              <a:schemeClr val="accent4"/>
            </a:solidFill>
          </a:endParaRPr>
        </a:p>
      </dgm:t>
    </dgm:pt>
    <dgm:pt modelId="{0CC3F7C2-F208-4AAB-9A3F-CF2926462B02}" type="parTrans" cxnId="{2102BFF7-5F73-4F9F-8D44-1EFB629A541A}">
      <dgm:prSet/>
      <dgm:spPr/>
      <dgm:t>
        <a:bodyPr/>
        <a:lstStyle/>
        <a:p>
          <a:endParaRPr lang="fr-FR"/>
        </a:p>
      </dgm:t>
    </dgm:pt>
    <dgm:pt modelId="{5F02E818-962C-4827-BDB1-999F379D61D8}" type="sibTrans" cxnId="{2102BFF7-5F73-4F9F-8D44-1EFB629A541A}">
      <dgm:prSet/>
      <dgm:spPr/>
      <dgm:t>
        <a:bodyPr/>
        <a:lstStyle/>
        <a:p>
          <a:endParaRPr lang="fr-FR"/>
        </a:p>
      </dgm:t>
    </dgm:pt>
    <dgm:pt modelId="{28549784-57C4-4F86-978E-6DB3CE55C862}">
      <dgm:prSet phldrT="[Texte]" custT="1"/>
      <dgm:spPr>
        <a:ln>
          <a:noFill/>
        </a:ln>
      </dgm:spPr>
      <dgm:t>
        <a:bodyPr/>
        <a:lstStyle/>
        <a:p>
          <a:r>
            <a:rPr lang="fr-FR" sz="1900" b="1" strike="noStrike" kern="120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PACK </a:t>
          </a:r>
          <a:r>
            <a:rPr lang="fr-FR" sz="1900" b="1" kern="1200" dirty="0"/>
            <a:t>Entrainez-vous pour les épreuves de leçon de français et </a:t>
          </a:r>
          <a:r>
            <a:rPr lang="fr-FR" sz="1900" b="1" kern="1200" dirty="0" err="1"/>
            <a:t>mathémati-ques</a:t>
          </a:r>
          <a:endParaRPr lang="fr-FR" sz="1900" b="1" kern="1200" dirty="0"/>
        </a:p>
        <a:p>
          <a:r>
            <a:rPr lang="fr-FR" sz="1900" b="1" kern="1200" dirty="0"/>
            <a:t>+ </a:t>
          </a:r>
          <a:r>
            <a:rPr lang="fr-FR" sz="1900" kern="1200" dirty="0"/>
            <a:t> </a:t>
          </a:r>
        </a:p>
        <a:p>
          <a:r>
            <a:rPr lang="fr-FR" sz="1900" b="1" kern="1200" spc="-105" dirty="0">
              <a:solidFill>
                <a:schemeClr val="bg1"/>
              </a:solidFill>
              <a:latin typeface="+mn-lt"/>
              <a:ea typeface="adonis-web" pitchFamily="34" charset="-122"/>
              <a:cs typeface="adonis-web" pitchFamily="34" charset="-120"/>
            </a:rPr>
            <a:t>Réussissez la dissertation de l’épreuve de français </a:t>
          </a:r>
        </a:p>
        <a:p>
          <a:r>
            <a:rPr lang="fr-FR" sz="1800" b="1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Inscription avant </a:t>
          </a:r>
          <a:r>
            <a:rPr lang="fr-FR" sz="1800" b="1" kern="120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le 17/09/2024</a:t>
          </a:r>
          <a:endParaRPr lang="fr-FR" sz="1800" b="1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</dgm:t>
    </dgm:pt>
    <dgm:pt modelId="{2AFB456D-82D2-4A51-9114-D35305A62AEB}" type="parTrans" cxnId="{D1B5FDEF-2C1F-43FC-8B44-9996F3C322D7}">
      <dgm:prSet/>
      <dgm:spPr/>
      <dgm:t>
        <a:bodyPr/>
        <a:lstStyle/>
        <a:p>
          <a:endParaRPr lang="fr-FR"/>
        </a:p>
      </dgm:t>
    </dgm:pt>
    <dgm:pt modelId="{51D0C87B-F207-4FD1-BDA8-C0CF58912E30}" type="sibTrans" cxnId="{D1B5FDEF-2C1F-43FC-8B44-9996F3C322D7}">
      <dgm:prSet/>
      <dgm:spPr/>
      <dgm:t>
        <a:bodyPr/>
        <a:lstStyle/>
        <a:p>
          <a:endParaRPr lang="fr-FR"/>
        </a:p>
      </dgm:t>
    </dgm:pt>
    <dgm:pt modelId="{8370BECC-8815-4276-89FD-78D2E323224C}">
      <dgm:prSet phldrT="[Texte]" custT="1"/>
      <dgm:spPr>
        <a:ln>
          <a:noFill/>
        </a:ln>
      </dgm:spPr>
      <dgm:t>
        <a:bodyPr/>
        <a:lstStyle/>
        <a:p>
          <a:r>
            <a:rPr lang="fr-FR" sz="2000" b="1" strike="noStrike" kern="120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Module </a:t>
          </a:r>
        </a:p>
        <a:p>
          <a:r>
            <a:rPr lang="fr-FR" sz="2000" b="1" kern="1200" dirty="0">
              <a:solidFill>
                <a:schemeClr val="tx1">
                  <a:lumMod val="75000"/>
                </a:schemeClr>
              </a:solidFill>
            </a:rPr>
            <a:t>Préparer l’écrit d’application </a:t>
          </a:r>
          <a:r>
            <a:rPr lang="fr-FR" b="1" dirty="0">
              <a:solidFill>
                <a:schemeClr val="tx1">
                  <a:lumMod val="75000"/>
                </a:schemeClr>
              </a:solidFill>
            </a:rPr>
            <a:t>et l’oral de leçon </a:t>
          </a:r>
          <a:r>
            <a:rPr lang="fr-FR" sz="1800" b="1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Inscription avant le 07/10/2024 </a:t>
          </a:r>
        </a:p>
      </dgm:t>
    </dgm:pt>
    <dgm:pt modelId="{74518F74-B77F-4247-ADAD-47FB52CA209A}" type="parTrans" cxnId="{8DAF5E26-1959-4DE8-A7D1-886DBB835039}">
      <dgm:prSet/>
      <dgm:spPr/>
      <dgm:t>
        <a:bodyPr/>
        <a:lstStyle/>
        <a:p>
          <a:endParaRPr lang="fr-FR"/>
        </a:p>
      </dgm:t>
    </dgm:pt>
    <dgm:pt modelId="{15D46ABB-DAF6-49EE-B250-CD1544FEDF0D}" type="sibTrans" cxnId="{8DAF5E26-1959-4DE8-A7D1-886DBB835039}">
      <dgm:prSet/>
      <dgm:spPr/>
      <dgm:t>
        <a:bodyPr/>
        <a:lstStyle/>
        <a:p>
          <a:endParaRPr lang="fr-FR"/>
        </a:p>
      </dgm:t>
    </dgm:pt>
    <dgm:pt modelId="{74C8A153-A016-4F8C-8F50-311AC5F906E9}" type="pres">
      <dgm:prSet presAssocID="{5B32AB00-442A-4555-92EB-FAB41B980D47}" presName="Name0" presStyleCnt="0">
        <dgm:presLayoutVars>
          <dgm:dir/>
          <dgm:resizeHandles val="exact"/>
        </dgm:presLayoutVars>
      </dgm:prSet>
      <dgm:spPr/>
    </dgm:pt>
    <dgm:pt modelId="{15FA255F-DFA1-442C-8101-56BD362A51B6}" type="pres">
      <dgm:prSet presAssocID="{10D827D8-E5BE-4994-B3BE-68F4EA09810D}" presName="node" presStyleLbl="node1" presStyleIdx="0" presStyleCnt="5">
        <dgm:presLayoutVars>
          <dgm:bulletEnabled val="1"/>
        </dgm:presLayoutVars>
      </dgm:prSet>
      <dgm:spPr/>
    </dgm:pt>
    <dgm:pt modelId="{62DF053E-46F6-421B-A415-4A410597532A}" type="pres">
      <dgm:prSet presAssocID="{0F7A2FDC-21B5-430F-99D6-9C75BEAAAB7A}" presName="sibTrans" presStyleCnt="0"/>
      <dgm:spPr/>
    </dgm:pt>
    <dgm:pt modelId="{05C0E573-C7AF-4C51-951E-DF95959C271D}" type="pres">
      <dgm:prSet presAssocID="{89521608-8036-45B6-83D2-747F26C0E6EB}" presName="node" presStyleLbl="node1" presStyleIdx="1" presStyleCnt="5">
        <dgm:presLayoutVars>
          <dgm:bulletEnabled val="1"/>
        </dgm:presLayoutVars>
      </dgm:prSet>
      <dgm:spPr/>
    </dgm:pt>
    <dgm:pt modelId="{B7B8B277-D534-470D-8A97-35CDC81A0B92}" type="pres">
      <dgm:prSet presAssocID="{5F02E818-962C-4827-BDB1-999F379D61D8}" presName="sibTrans" presStyleCnt="0"/>
      <dgm:spPr/>
    </dgm:pt>
    <dgm:pt modelId="{1843F2C6-C60F-4375-AB58-B849624A979B}" type="pres">
      <dgm:prSet presAssocID="{28549784-57C4-4F86-978E-6DB3CE55C862}" presName="node" presStyleLbl="node1" presStyleIdx="2" presStyleCnt="5">
        <dgm:presLayoutVars>
          <dgm:bulletEnabled val="1"/>
        </dgm:presLayoutVars>
      </dgm:prSet>
      <dgm:spPr/>
    </dgm:pt>
    <dgm:pt modelId="{44EE0560-614D-40E5-A6E5-2A0A133F0CA8}" type="pres">
      <dgm:prSet presAssocID="{51D0C87B-F207-4FD1-BDA8-C0CF58912E30}" presName="sibTrans" presStyleCnt="0"/>
      <dgm:spPr/>
    </dgm:pt>
    <dgm:pt modelId="{B32CC753-3218-4934-8F63-3A1B3A4AAB54}" type="pres">
      <dgm:prSet presAssocID="{8370BECC-8815-4276-89FD-78D2E323224C}" presName="node" presStyleLbl="node1" presStyleIdx="3" presStyleCnt="5">
        <dgm:presLayoutVars>
          <dgm:bulletEnabled val="1"/>
        </dgm:presLayoutVars>
      </dgm:prSet>
      <dgm:spPr/>
    </dgm:pt>
    <dgm:pt modelId="{27914C59-E7DD-4521-B4CC-C8457209FB22}" type="pres">
      <dgm:prSet presAssocID="{15D46ABB-DAF6-49EE-B250-CD1544FEDF0D}" presName="sibTrans" presStyleCnt="0"/>
      <dgm:spPr/>
    </dgm:pt>
    <dgm:pt modelId="{63F4C8F9-87C6-4595-BF22-DA05710064F8}" type="pres">
      <dgm:prSet presAssocID="{ED2F1776-B56E-48AA-AE00-D5F3E5C332D3}" presName="node" presStyleLbl="node1" presStyleIdx="4" presStyleCnt="5">
        <dgm:presLayoutVars>
          <dgm:bulletEnabled val="1"/>
        </dgm:presLayoutVars>
      </dgm:prSet>
      <dgm:spPr/>
    </dgm:pt>
  </dgm:ptLst>
  <dgm:cxnLst>
    <dgm:cxn modelId="{8DAF5E26-1959-4DE8-A7D1-886DBB835039}" srcId="{5B32AB00-442A-4555-92EB-FAB41B980D47}" destId="{8370BECC-8815-4276-89FD-78D2E323224C}" srcOrd="3" destOrd="0" parTransId="{74518F74-B77F-4247-ADAD-47FB52CA209A}" sibTransId="{15D46ABB-DAF6-49EE-B250-CD1544FEDF0D}"/>
    <dgm:cxn modelId="{730D8531-4DCF-48B4-934C-D893591DFDF0}" srcId="{5B32AB00-442A-4555-92EB-FAB41B980D47}" destId="{10D827D8-E5BE-4994-B3BE-68F4EA09810D}" srcOrd="0" destOrd="0" parTransId="{AB9F0870-AA99-49B9-B72A-90617A0AD4D6}" sibTransId="{0F7A2FDC-21B5-430F-99D6-9C75BEAAAB7A}"/>
    <dgm:cxn modelId="{C6541B43-7E5C-4958-9040-2CAABEE33183}" type="presOf" srcId="{5B32AB00-442A-4555-92EB-FAB41B980D47}" destId="{74C8A153-A016-4F8C-8F50-311AC5F906E9}" srcOrd="0" destOrd="0" presId="urn:microsoft.com/office/officeart/2005/8/layout/hList6"/>
    <dgm:cxn modelId="{52859C9B-77D3-49CB-95F9-A5F4A51CE0C7}" type="presOf" srcId="{10D827D8-E5BE-4994-B3BE-68F4EA09810D}" destId="{15FA255F-DFA1-442C-8101-56BD362A51B6}" srcOrd="0" destOrd="0" presId="urn:microsoft.com/office/officeart/2005/8/layout/hList6"/>
    <dgm:cxn modelId="{A18DF5AE-04A2-4000-86F0-B8C186F29E85}" type="presOf" srcId="{8370BECC-8815-4276-89FD-78D2E323224C}" destId="{B32CC753-3218-4934-8F63-3A1B3A4AAB54}" srcOrd="0" destOrd="0" presId="urn:microsoft.com/office/officeart/2005/8/layout/hList6"/>
    <dgm:cxn modelId="{7C563DBF-6A10-43D7-A5C5-32023A13E545}" type="presOf" srcId="{ED2F1776-B56E-48AA-AE00-D5F3E5C332D3}" destId="{63F4C8F9-87C6-4595-BF22-DA05710064F8}" srcOrd="0" destOrd="0" presId="urn:microsoft.com/office/officeart/2005/8/layout/hList6"/>
    <dgm:cxn modelId="{19006AC4-1FF1-4F06-ABAD-35929BB5DD38}" type="presOf" srcId="{89521608-8036-45B6-83D2-747F26C0E6EB}" destId="{05C0E573-C7AF-4C51-951E-DF95959C271D}" srcOrd="0" destOrd="0" presId="urn:microsoft.com/office/officeart/2005/8/layout/hList6"/>
    <dgm:cxn modelId="{52BA37CD-064A-4692-B790-C1270DD8509C}" type="presOf" srcId="{28549784-57C4-4F86-978E-6DB3CE55C862}" destId="{1843F2C6-C60F-4375-AB58-B849624A979B}" srcOrd="0" destOrd="0" presId="urn:microsoft.com/office/officeart/2005/8/layout/hList6"/>
    <dgm:cxn modelId="{DF85F1E2-CA7A-4FFE-B2C1-547E9219029F}" srcId="{5B32AB00-442A-4555-92EB-FAB41B980D47}" destId="{ED2F1776-B56E-48AA-AE00-D5F3E5C332D3}" srcOrd="4" destOrd="0" parTransId="{5E9BDEAE-94C7-42B0-B961-FA8E65854E69}" sibTransId="{3BE10DD3-3F99-48CD-A797-FE4AAB3FC8CE}"/>
    <dgm:cxn modelId="{D1B5FDEF-2C1F-43FC-8B44-9996F3C322D7}" srcId="{5B32AB00-442A-4555-92EB-FAB41B980D47}" destId="{28549784-57C4-4F86-978E-6DB3CE55C862}" srcOrd="2" destOrd="0" parTransId="{2AFB456D-82D2-4A51-9114-D35305A62AEB}" sibTransId="{51D0C87B-F207-4FD1-BDA8-C0CF58912E30}"/>
    <dgm:cxn modelId="{2102BFF7-5F73-4F9F-8D44-1EFB629A541A}" srcId="{5B32AB00-442A-4555-92EB-FAB41B980D47}" destId="{89521608-8036-45B6-83D2-747F26C0E6EB}" srcOrd="1" destOrd="0" parTransId="{0CC3F7C2-F208-4AAB-9A3F-CF2926462B02}" sibTransId="{5F02E818-962C-4827-BDB1-999F379D61D8}"/>
    <dgm:cxn modelId="{9DED6131-5E44-4CF6-BEF7-EABCABEE87E7}" type="presParOf" srcId="{74C8A153-A016-4F8C-8F50-311AC5F906E9}" destId="{15FA255F-DFA1-442C-8101-56BD362A51B6}" srcOrd="0" destOrd="0" presId="urn:microsoft.com/office/officeart/2005/8/layout/hList6"/>
    <dgm:cxn modelId="{D9762F7C-C697-43AA-84B2-682009E3DD2B}" type="presParOf" srcId="{74C8A153-A016-4F8C-8F50-311AC5F906E9}" destId="{62DF053E-46F6-421B-A415-4A410597532A}" srcOrd="1" destOrd="0" presId="urn:microsoft.com/office/officeart/2005/8/layout/hList6"/>
    <dgm:cxn modelId="{A57E3DD3-3100-40BD-8C7D-6BAF0C32A1DD}" type="presParOf" srcId="{74C8A153-A016-4F8C-8F50-311AC5F906E9}" destId="{05C0E573-C7AF-4C51-951E-DF95959C271D}" srcOrd="2" destOrd="0" presId="urn:microsoft.com/office/officeart/2005/8/layout/hList6"/>
    <dgm:cxn modelId="{96387C45-61D2-4182-B35D-5AF252837425}" type="presParOf" srcId="{74C8A153-A016-4F8C-8F50-311AC5F906E9}" destId="{B7B8B277-D534-470D-8A97-35CDC81A0B92}" srcOrd="3" destOrd="0" presId="urn:microsoft.com/office/officeart/2005/8/layout/hList6"/>
    <dgm:cxn modelId="{F75C63BD-9CBB-4F7A-872A-47F3A3908136}" type="presParOf" srcId="{74C8A153-A016-4F8C-8F50-311AC5F906E9}" destId="{1843F2C6-C60F-4375-AB58-B849624A979B}" srcOrd="4" destOrd="0" presId="urn:microsoft.com/office/officeart/2005/8/layout/hList6"/>
    <dgm:cxn modelId="{BA8FC55D-7D6E-4F26-9BAC-0DC283EEAF77}" type="presParOf" srcId="{74C8A153-A016-4F8C-8F50-311AC5F906E9}" destId="{44EE0560-614D-40E5-A6E5-2A0A133F0CA8}" srcOrd="5" destOrd="0" presId="urn:microsoft.com/office/officeart/2005/8/layout/hList6"/>
    <dgm:cxn modelId="{E6A6733B-F55A-4168-AB83-E1B5BF406070}" type="presParOf" srcId="{74C8A153-A016-4F8C-8F50-311AC5F906E9}" destId="{B32CC753-3218-4934-8F63-3A1B3A4AAB54}" srcOrd="6" destOrd="0" presId="urn:microsoft.com/office/officeart/2005/8/layout/hList6"/>
    <dgm:cxn modelId="{0842CD66-A7D8-4063-A07A-423EB1E126D7}" type="presParOf" srcId="{74C8A153-A016-4F8C-8F50-311AC5F906E9}" destId="{27914C59-E7DD-4521-B4CC-C8457209FB22}" srcOrd="7" destOrd="0" presId="urn:microsoft.com/office/officeart/2005/8/layout/hList6"/>
    <dgm:cxn modelId="{6FB9D464-C74D-4BB3-A919-7B874FD3E53E}" type="presParOf" srcId="{74C8A153-A016-4F8C-8F50-311AC5F906E9}" destId="{63F4C8F9-87C6-4595-BF22-DA05710064F8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A31D1B-A349-4E45-B5E6-26D8CA0444BD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043A235C-2C32-4D78-AABF-BE319206F41F}">
      <dgm:prSet phldrT="[Texte]"/>
      <dgm:spPr/>
      <dgm:t>
        <a:bodyPr/>
        <a:lstStyle/>
        <a:p>
          <a:pPr algn="ctr"/>
          <a:r>
            <a:rPr lang="fr-FR" dirty="0"/>
            <a:t>Pour plus de renseignements </a:t>
          </a:r>
        </a:p>
      </dgm:t>
    </dgm:pt>
    <dgm:pt modelId="{34A31087-E47B-4C25-B11E-1A3514479868}" type="parTrans" cxnId="{471E4ADB-2064-4EFB-9D92-2D12ECE96C07}">
      <dgm:prSet/>
      <dgm:spPr/>
      <dgm:t>
        <a:bodyPr/>
        <a:lstStyle/>
        <a:p>
          <a:endParaRPr lang="fr-FR"/>
        </a:p>
      </dgm:t>
    </dgm:pt>
    <dgm:pt modelId="{B6ED769E-EAC9-4D0E-AB1A-C0E6F9D40064}" type="sibTrans" cxnId="{471E4ADB-2064-4EFB-9D92-2D12ECE96C07}">
      <dgm:prSet/>
      <dgm:spPr/>
      <dgm:t>
        <a:bodyPr/>
        <a:lstStyle/>
        <a:p>
          <a:endParaRPr lang="fr-FR"/>
        </a:p>
      </dgm:t>
    </dgm:pt>
    <dgm:pt modelId="{6103525C-E001-42A9-977E-E2291FC7CDB7}">
      <dgm:prSet phldrT="[Texte]"/>
      <dgm:spPr/>
      <dgm:t>
        <a:bodyPr/>
        <a:lstStyle/>
        <a:p>
          <a:pPr algn="ctr"/>
          <a:r>
            <a:rPr lang="fr-FR" dirty="0"/>
            <a:t>CLIQUEZ ICI</a:t>
          </a:r>
        </a:p>
      </dgm:t>
    </dgm:pt>
    <dgm:pt modelId="{C9118CF1-A848-4A03-9CC5-EDEF547D26BF}" type="parTrans" cxnId="{558C90B9-A90E-4653-805C-F6DCDE2DBF08}">
      <dgm:prSet/>
      <dgm:spPr/>
      <dgm:t>
        <a:bodyPr/>
        <a:lstStyle/>
        <a:p>
          <a:endParaRPr lang="fr-FR"/>
        </a:p>
      </dgm:t>
    </dgm:pt>
    <dgm:pt modelId="{A910E241-4C2C-4AB5-B72B-56FB96DA3009}" type="sibTrans" cxnId="{558C90B9-A90E-4653-805C-F6DCDE2DBF08}">
      <dgm:prSet/>
      <dgm:spPr/>
      <dgm:t>
        <a:bodyPr/>
        <a:lstStyle/>
        <a:p>
          <a:endParaRPr lang="fr-FR"/>
        </a:p>
      </dgm:t>
    </dgm:pt>
    <dgm:pt modelId="{0BD5BB6F-C486-4023-BF78-AACA7557645D}" type="pres">
      <dgm:prSet presAssocID="{A4A31D1B-A349-4E45-B5E6-26D8CA0444BD}" presName="outerComposite" presStyleCnt="0">
        <dgm:presLayoutVars>
          <dgm:chMax val="5"/>
          <dgm:dir/>
          <dgm:resizeHandles val="exact"/>
        </dgm:presLayoutVars>
      </dgm:prSet>
      <dgm:spPr/>
    </dgm:pt>
    <dgm:pt modelId="{9A6FEE7D-0CF9-471C-9805-8EE4EA16609E}" type="pres">
      <dgm:prSet presAssocID="{A4A31D1B-A349-4E45-B5E6-26D8CA0444BD}" presName="dummyMaxCanvas" presStyleCnt="0">
        <dgm:presLayoutVars/>
      </dgm:prSet>
      <dgm:spPr/>
    </dgm:pt>
    <dgm:pt modelId="{E0C5D8F6-9037-478F-9A06-B4E0E343BC8E}" type="pres">
      <dgm:prSet presAssocID="{A4A31D1B-A349-4E45-B5E6-26D8CA0444BD}" presName="TwoNodes_1" presStyleLbl="node1" presStyleIdx="0" presStyleCnt="2" custAng="20290487">
        <dgm:presLayoutVars>
          <dgm:bulletEnabled val="1"/>
        </dgm:presLayoutVars>
      </dgm:prSet>
      <dgm:spPr/>
    </dgm:pt>
    <dgm:pt modelId="{4723F9B5-0FC2-4B50-B288-17A7122F3A0B}" type="pres">
      <dgm:prSet presAssocID="{A4A31D1B-A349-4E45-B5E6-26D8CA0444BD}" presName="TwoNodes_2" presStyleLbl="node1" presStyleIdx="1" presStyleCnt="2" custAng="20290487">
        <dgm:presLayoutVars>
          <dgm:bulletEnabled val="1"/>
        </dgm:presLayoutVars>
      </dgm:prSet>
      <dgm:spPr/>
    </dgm:pt>
    <dgm:pt modelId="{D57DBBA1-4BCF-4C49-8F06-8633BE47A17F}" type="pres">
      <dgm:prSet presAssocID="{A4A31D1B-A349-4E45-B5E6-26D8CA0444BD}" presName="TwoConn_1-2" presStyleLbl="fgAccFollowNode1" presStyleIdx="0" presStyleCnt="1" custAng="20290487" custLinFactX="-100000" custLinFactNeighborX="-115928" custLinFactNeighborY="-91524">
        <dgm:presLayoutVars>
          <dgm:bulletEnabled val="1"/>
        </dgm:presLayoutVars>
      </dgm:prSet>
      <dgm:spPr/>
    </dgm:pt>
    <dgm:pt modelId="{98F02385-83DD-4556-9E01-9B8D67D28656}" type="pres">
      <dgm:prSet presAssocID="{A4A31D1B-A349-4E45-B5E6-26D8CA0444BD}" presName="TwoNodes_1_text" presStyleLbl="node1" presStyleIdx="1" presStyleCnt="2">
        <dgm:presLayoutVars>
          <dgm:bulletEnabled val="1"/>
        </dgm:presLayoutVars>
      </dgm:prSet>
      <dgm:spPr/>
    </dgm:pt>
    <dgm:pt modelId="{ACEAD607-7532-49EE-879C-C2EDE3907755}" type="pres">
      <dgm:prSet presAssocID="{A4A31D1B-A349-4E45-B5E6-26D8CA0444BD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5FF471C-8D5D-4564-9393-E6860A828844}" type="presOf" srcId="{6103525C-E001-42A9-977E-E2291FC7CDB7}" destId="{ACEAD607-7532-49EE-879C-C2EDE3907755}" srcOrd="1" destOrd="0" presId="urn:microsoft.com/office/officeart/2005/8/layout/vProcess5"/>
    <dgm:cxn modelId="{9B996E3D-3160-4862-BD50-B0026ECAE713}" type="presOf" srcId="{A4A31D1B-A349-4E45-B5E6-26D8CA0444BD}" destId="{0BD5BB6F-C486-4023-BF78-AACA7557645D}" srcOrd="0" destOrd="0" presId="urn:microsoft.com/office/officeart/2005/8/layout/vProcess5"/>
    <dgm:cxn modelId="{9DBDFFAF-1475-4608-8E4F-B3DC775EDF8E}" type="presOf" srcId="{043A235C-2C32-4D78-AABF-BE319206F41F}" destId="{98F02385-83DD-4556-9E01-9B8D67D28656}" srcOrd="1" destOrd="0" presId="urn:microsoft.com/office/officeart/2005/8/layout/vProcess5"/>
    <dgm:cxn modelId="{558C90B9-A90E-4653-805C-F6DCDE2DBF08}" srcId="{A4A31D1B-A349-4E45-B5E6-26D8CA0444BD}" destId="{6103525C-E001-42A9-977E-E2291FC7CDB7}" srcOrd="1" destOrd="0" parTransId="{C9118CF1-A848-4A03-9CC5-EDEF547D26BF}" sibTransId="{A910E241-4C2C-4AB5-B72B-56FB96DA3009}"/>
    <dgm:cxn modelId="{50CA58C7-01F1-4AF2-B4E5-2349562B95F9}" type="presOf" srcId="{043A235C-2C32-4D78-AABF-BE319206F41F}" destId="{E0C5D8F6-9037-478F-9A06-B4E0E343BC8E}" srcOrd="0" destOrd="0" presId="urn:microsoft.com/office/officeart/2005/8/layout/vProcess5"/>
    <dgm:cxn modelId="{471E4ADB-2064-4EFB-9D92-2D12ECE96C07}" srcId="{A4A31D1B-A349-4E45-B5E6-26D8CA0444BD}" destId="{043A235C-2C32-4D78-AABF-BE319206F41F}" srcOrd="0" destOrd="0" parTransId="{34A31087-E47B-4C25-B11E-1A3514479868}" sibTransId="{B6ED769E-EAC9-4D0E-AB1A-C0E6F9D40064}"/>
    <dgm:cxn modelId="{289D9DF4-BA57-4B25-B470-479A1A361C9B}" type="presOf" srcId="{6103525C-E001-42A9-977E-E2291FC7CDB7}" destId="{4723F9B5-0FC2-4B50-B288-17A7122F3A0B}" srcOrd="0" destOrd="0" presId="urn:microsoft.com/office/officeart/2005/8/layout/vProcess5"/>
    <dgm:cxn modelId="{2A197BFB-A267-4286-AC37-3DB041CC7AFD}" type="presOf" srcId="{B6ED769E-EAC9-4D0E-AB1A-C0E6F9D40064}" destId="{D57DBBA1-4BCF-4C49-8F06-8633BE47A17F}" srcOrd="0" destOrd="0" presId="urn:microsoft.com/office/officeart/2005/8/layout/vProcess5"/>
    <dgm:cxn modelId="{553579B2-8229-4B9C-B2CC-198BC3C192E8}" type="presParOf" srcId="{0BD5BB6F-C486-4023-BF78-AACA7557645D}" destId="{9A6FEE7D-0CF9-471C-9805-8EE4EA16609E}" srcOrd="0" destOrd="0" presId="urn:microsoft.com/office/officeart/2005/8/layout/vProcess5"/>
    <dgm:cxn modelId="{5A818F03-F930-46C0-B5E9-BD3057A4A9C5}" type="presParOf" srcId="{0BD5BB6F-C486-4023-BF78-AACA7557645D}" destId="{E0C5D8F6-9037-478F-9A06-B4E0E343BC8E}" srcOrd="1" destOrd="0" presId="urn:microsoft.com/office/officeart/2005/8/layout/vProcess5"/>
    <dgm:cxn modelId="{87F9DA9C-2CD8-4F9F-8A28-F96B28899313}" type="presParOf" srcId="{0BD5BB6F-C486-4023-BF78-AACA7557645D}" destId="{4723F9B5-0FC2-4B50-B288-17A7122F3A0B}" srcOrd="2" destOrd="0" presId="urn:microsoft.com/office/officeart/2005/8/layout/vProcess5"/>
    <dgm:cxn modelId="{FCB52336-307E-4428-924C-C00F403C7D67}" type="presParOf" srcId="{0BD5BB6F-C486-4023-BF78-AACA7557645D}" destId="{D57DBBA1-4BCF-4C49-8F06-8633BE47A17F}" srcOrd="3" destOrd="0" presId="urn:microsoft.com/office/officeart/2005/8/layout/vProcess5"/>
    <dgm:cxn modelId="{207A05B6-4732-42C6-A9C1-BCBA7EDF3D37}" type="presParOf" srcId="{0BD5BB6F-C486-4023-BF78-AACA7557645D}" destId="{98F02385-83DD-4556-9E01-9B8D67D28656}" srcOrd="4" destOrd="0" presId="urn:microsoft.com/office/officeart/2005/8/layout/vProcess5"/>
    <dgm:cxn modelId="{5EC89073-D2EF-4F2A-8D07-6A88F798E2C9}" type="presParOf" srcId="{0BD5BB6F-C486-4023-BF78-AACA7557645D}" destId="{ACEAD607-7532-49EE-879C-C2EDE3907755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A255F-DFA1-442C-8101-56BD362A51B6}">
      <dsp:nvSpPr>
        <dsp:cNvPr id="0" name=""/>
        <dsp:cNvSpPr/>
      </dsp:nvSpPr>
      <dsp:spPr>
        <a:xfrm rot="16200000">
          <a:off x="-2331320" y="2336307"/>
          <a:ext cx="6422508" cy="174989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strike="noStrike" kern="120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Module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spc="-105" dirty="0">
              <a:solidFill>
                <a:schemeClr val="bg1"/>
              </a:solidFill>
              <a:latin typeface="+mn-lt"/>
              <a:ea typeface="adonis-web" pitchFamily="34" charset="-122"/>
              <a:cs typeface="adonis-web" pitchFamily="34" charset="-120"/>
            </a:rPr>
            <a:t>Réussissez la dissertation de l’épreuve de français </a:t>
          </a:r>
          <a:r>
            <a:rPr lang="fr-FR" sz="1800" b="1" dirty="0">
              <a:solidFill>
                <a:schemeClr val="accent4"/>
              </a:solidFill>
            </a:rPr>
            <a:t>Inscription avant le 17/09/2024</a:t>
          </a:r>
          <a:endParaRPr lang="fr-FR" sz="1800" kern="1200" dirty="0">
            <a:solidFill>
              <a:schemeClr val="accent4"/>
            </a:solidFill>
          </a:endParaRPr>
        </a:p>
      </dsp:txBody>
      <dsp:txXfrm rot="5400000">
        <a:off x="4987" y="1284502"/>
        <a:ext cx="1749894" cy="3853504"/>
      </dsp:txXfrm>
    </dsp:sp>
    <dsp:sp modelId="{05C0E573-C7AF-4C51-951E-DF95959C271D}">
      <dsp:nvSpPr>
        <dsp:cNvPr id="0" name=""/>
        <dsp:cNvSpPr/>
      </dsp:nvSpPr>
      <dsp:spPr>
        <a:xfrm rot="16200000">
          <a:off x="-450184" y="2336307"/>
          <a:ext cx="6422508" cy="174989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accent1">
                  <a:lumMod val="50000"/>
                </a:schemeClr>
              </a:solidFill>
            </a:rPr>
            <a:t>Module </a:t>
          </a:r>
          <a:r>
            <a:rPr lang="fr-FR" sz="2000" b="1" kern="1200" dirty="0"/>
            <a:t>Entrainez-vous pour les épreuves de leçon de français et </a:t>
          </a:r>
          <a:r>
            <a:rPr lang="fr-FR" sz="2000" b="1" kern="1200" dirty="0" err="1"/>
            <a:t>mathémati-ques</a:t>
          </a:r>
          <a:endParaRPr lang="fr-FR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accent4"/>
              </a:solidFill>
            </a:rPr>
            <a:t>Inscription avant </a:t>
          </a:r>
          <a:r>
            <a:rPr lang="fr-FR" sz="1800" b="1" kern="1200">
              <a:solidFill>
                <a:schemeClr val="accent4"/>
              </a:solidFill>
            </a:rPr>
            <a:t>le 15/12/2024</a:t>
          </a:r>
          <a:endParaRPr lang="fr-FR" sz="1800" b="1" kern="1200" dirty="0">
            <a:solidFill>
              <a:schemeClr val="accent4"/>
            </a:solidFill>
          </a:endParaRPr>
        </a:p>
      </dsp:txBody>
      <dsp:txXfrm rot="5400000">
        <a:off x="1886123" y="1284502"/>
        <a:ext cx="1749894" cy="3853504"/>
      </dsp:txXfrm>
    </dsp:sp>
    <dsp:sp modelId="{1843F2C6-C60F-4375-AB58-B849624A979B}">
      <dsp:nvSpPr>
        <dsp:cNvPr id="0" name=""/>
        <dsp:cNvSpPr/>
      </dsp:nvSpPr>
      <dsp:spPr>
        <a:xfrm rot="16200000">
          <a:off x="1430952" y="2336307"/>
          <a:ext cx="6422508" cy="174989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65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strike="noStrike" kern="120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PACK </a:t>
          </a:r>
          <a:r>
            <a:rPr lang="fr-FR" sz="1900" b="1" kern="1200" dirty="0"/>
            <a:t>Entrainez-vous pour les épreuves de leçon de français et </a:t>
          </a:r>
          <a:r>
            <a:rPr lang="fr-FR" sz="1900" b="1" kern="1200" dirty="0" err="1"/>
            <a:t>mathémati-ques</a:t>
          </a:r>
          <a:endParaRPr lang="fr-FR" sz="1900" b="1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/>
            <a:t>+ </a:t>
          </a:r>
          <a:r>
            <a:rPr lang="fr-FR" sz="1900" kern="1200" dirty="0"/>
            <a:t>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spc="-105" dirty="0">
              <a:solidFill>
                <a:schemeClr val="bg1"/>
              </a:solidFill>
              <a:latin typeface="+mn-lt"/>
              <a:ea typeface="adonis-web" pitchFamily="34" charset="-122"/>
              <a:cs typeface="adonis-web" pitchFamily="34" charset="-120"/>
            </a:rPr>
            <a:t>Réussissez la dissertation de l’épreuve de français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Inscription avant </a:t>
          </a:r>
          <a:r>
            <a:rPr lang="fr-FR" sz="1800" b="1" kern="120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le 17/09/2024</a:t>
          </a:r>
          <a:endParaRPr lang="fr-FR" sz="1800" b="1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</dsp:txBody>
      <dsp:txXfrm rot="5400000">
        <a:off x="3767259" y="1284502"/>
        <a:ext cx="1749894" cy="3853504"/>
      </dsp:txXfrm>
    </dsp:sp>
    <dsp:sp modelId="{B32CC753-3218-4934-8F63-3A1B3A4AAB54}">
      <dsp:nvSpPr>
        <dsp:cNvPr id="0" name=""/>
        <dsp:cNvSpPr/>
      </dsp:nvSpPr>
      <dsp:spPr>
        <a:xfrm rot="16200000">
          <a:off x="3312088" y="2336307"/>
          <a:ext cx="6422508" cy="174989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strike="noStrike" kern="120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Module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tx1">
                  <a:lumMod val="75000"/>
                </a:schemeClr>
              </a:solidFill>
            </a:rPr>
            <a:t>Préparer l’écrit d’application </a:t>
          </a:r>
          <a:r>
            <a:rPr lang="fr-FR" b="1" dirty="0">
              <a:solidFill>
                <a:schemeClr val="tx1">
                  <a:lumMod val="75000"/>
                </a:schemeClr>
              </a:solidFill>
            </a:rPr>
            <a:t>et l’oral de leçon </a:t>
          </a:r>
          <a:r>
            <a:rPr lang="fr-FR" sz="1800" b="1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Inscription avant le 07/10/2024 </a:t>
          </a:r>
        </a:p>
      </dsp:txBody>
      <dsp:txXfrm rot="5400000">
        <a:off x="5648395" y="1284502"/>
        <a:ext cx="1749894" cy="3853504"/>
      </dsp:txXfrm>
    </dsp:sp>
    <dsp:sp modelId="{63F4C8F9-87C6-4595-BF22-DA05710064F8}">
      <dsp:nvSpPr>
        <dsp:cNvPr id="0" name=""/>
        <dsp:cNvSpPr/>
      </dsp:nvSpPr>
      <dsp:spPr>
        <a:xfrm rot="16200000">
          <a:off x="5193224" y="2336307"/>
          <a:ext cx="6422508" cy="174989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Module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Réussissez votre oral de motivation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Inscription avant le 14/03/2025</a:t>
          </a:r>
        </a:p>
      </dsp:txBody>
      <dsp:txXfrm rot="5400000">
        <a:off x="7529531" y="1284502"/>
        <a:ext cx="1749894" cy="3853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5D8F6-9037-478F-9A06-B4E0E343BC8E}">
      <dsp:nvSpPr>
        <dsp:cNvPr id="0" name=""/>
        <dsp:cNvSpPr/>
      </dsp:nvSpPr>
      <dsp:spPr>
        <a:xfrm rot="20290487">
          <a:off x="0" y="0"/>
          <a:ext cx="3030975" cy="4245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Pour plus de renseignements </a:t>
          </a:r>
        </a:p>
      </dsp:txBody>
      <dsp:txXfrm>
        <a:off x="27271" y="89385"/>
        <a:ext cx="2592147" cy="399701"/>
      </dsp:txXfrm>
    </dsp:sp>
    <dsp:sp modelId="{4723F9B5-0FC2-4B50-B288-17A7122F3A0B}">
      <dsp:nvSpPr>
        <dsp:cNvPr id="0" name=""/>
        <dsp:cNvSpPr/>
      </dsp:nvSpPr>
      <dsp:spPr>
        <a:xfrm rot="20290487">
          <a:off x="534877" y="518920"/>
          <a:ext cx="3030975" cy="424571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CLIQUEZ ICI</a:t>
          </a:r>
        </a:p>
      </dsp:txBody>
      <dsp:txXfrm>
        <a:off x="576372" y="682082"/>
        <a:ext cx="2195255" cy="399701"/>
      </dsp:txXfrm>
    </dsp:sp>
    <dsp:sp modelId="{D57DBBA1-4BCF-4C49-8F06-8633BE47A17F}">
      <dsp:nvSpPr>
        <dsp:cNvPr id="0" name=""/>
        <dsp:cNvSpPr/>
      </dsp:nvSpPr>
      <dsp:spPr>
        <a:xfrm rot="20290487">
          <a:off x="2159104" y="81180"/>
          <a:ext cx="275971" cy="27597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/>
        </a:p>
      </dsp:txBody>
      <dsp:txXfrm>
        <a:off x="2208500" y="83628"/>
        <a:ext cx="151785" cy="207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84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66898" tIns="33449" rIns="66898" bIns="33449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66898" tIns="33449" rIns="66898" bIns="33449"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350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7784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4988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746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6494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706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8663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40255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5796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3918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815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4737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565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11" Type="http://schemas.openxmlformats.org/officeDocument/2006/relationships/diagramLayout" Target="../diagrams/layout2.xml"/><Relationship Id="rId5" Type="http://schemas.openxmlformats.org/officeDocument/2006/relationships/diagramLayout" Target="../diagrams/layout1.xml"/><Relationship Id="rId10" Type="http://schemas.openxmlformats.org/officeDocument/2006/relationships/diagramData" Target="../diagrams/data2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3" name="Shape 1"/>
          <p:cNvSpPr/>
          <p:nvPr/>
        </p:nvSpPr>
        <p:spPr>
          <a:xfrm>
            <a:off x="5137" y="0"/>
            <a:ext cx="15750284" cy="8229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3811">
            <a:solidFill>
              <a:srgbClr val="E5E0DF"/>
            </a:solidFill>
            <a:prstDash val="solid"/>
          </a:ln>
        </p:spPr>
        <p:txBody>
          <a:bodyPr/>
          <a:lstStyle/>
          <a:p>
            <a:endParaRPr lang="fr-FR" dirty="0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486400" cy="8229600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6319599" y="3840004"/>
            <a:ext cx="7477601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799"/>
              </a:lnSpc>
              <a:buNone/>
            </a:pPr>
            <a:r>
              <a:rPr lang="en-US" sz="1750" kern="0" spc="-35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.</a:t>
            </a:r>
            <a:endParaRPr lang="en-US" sz="1750" dirty="0"/>
          </a:p>
        </p:txBody>
      </p:sp>
      <p:sp>
        <p:nvSpPr>
          <p:cNvPr id="7" name="Shape 4"/>
          <p:cNvSpPr/>
          <p:nvPr/>
        </p:nvSpPr>
        <p:spPr>
          <a:xfrm>
            <a:off x="6319599" y="5156121"/>
            <a:ext cx="355402" cy="355402"/>
          </a:xfrm>
          <a:prstGeom prst="roundRect">
            <a:avLst>
              <a:gd name="adj" fmla="val 25726039"/>
            </a:avLst>
          </a:prstGeom>
          <a:noFill/>
          <a:ln w="7620">
            <a:solidFill>
              <a:srgbClr val="FFFFFF"/>
            </a:solidFill>
            <a:prstDash val="solid"/>
          </a:ln>
        </p:spPr>
        <p:txBody>
          <a:bodyPr/>
          <a:lstStyle/>
          <a:p>
            <a:endParaRPr lang="fr-FR"/>
          </a:p>
        </p:txBody>
      </p:sp>
      <p:sp>
        <p:nvSpPr>
          <p:cNvPr id="9" name="Text 5"/>
          <p:cNvSpPr/>
          <p:nvPr/>
        </p:nvSpPr>
        <p:spPr>
          <a:xfrm>
            <a:off x="6786086" y="5161598"/>
            <a:ext cx="2852499" cy="3888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3062"/>
              </a:lnSpc>
              <a:buNone/>
            </a:pPr>
            <a:endParaRPr lang="en-US" sz="2187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D4913C0-CF9A-27D9-4E0E-7E4D494468D1}"/>
              </a:ext>
            </a:extLst>
          </p:cNvPr>
          <p:cNvSpPr txBox="1"/>
          <p:nvPr/>
        </p:nvSpPr>
        <p:spPr>
          <a:xfrm>
            <a:off x="6786085" y="226031"/>
            <a:ext cx="81936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</a:rPr>
              <a:t>L’ISO VOUS ACCOMPAGNE POUR PREPARER LES EPREUVES DU CRPE </a:t>
            </a:r>
          </a:p>
          <a:p>
            <a:pPr algn="ctr"/>
            <a:r>
              <a:rPr lang="fr-FR" sz="3600" dirty="0">
                <a:solidFill>
                  <a:schemeClr val="bg1"/>
                </a:solidFill>
              </a:rPr>
              <a:t>(niveau master) !</a:t>
            </a:r>
          </a:p>
        </p:txBody>
      </p:sp>
      <p:graphicFrame>
        <p:nvGraphicFramePr>
          <p:cNvPr id="14" name="Diagramme 13">
            <a:extLst>
              <a:ext uri="{FF2B5EF4-FFF2-40B4-BE49-F238E27FC236}">
                <a16:creationId xmlns:a16="http://schemas.microsoft.com/office/drawing/2014/main" id="{885757FC-40DF-A0B9-6A12-D8A2643071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3368068"/>
              </p:ext>
            </p:extLst>
          </p:nvPr>
        </p:nvGraphicFramePr>
        <p:xfrm>
          <a:off x="5905929" y="1807091"/>
          <a:ext cx="9284413" cy="6422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Image 4" descr="Une image contenant texte, Police, graphisme, Graphique&#10;&#10;Description générée automatiquement">
            <a:extLst>
              <a:ext uri="{FF2B5EF4-FFF2-40B4-BE49-F238E27FC236}">
                <a16:creationId xmlns:a16="http://schemas.microsoft.com/office/drawing/2014/main" id="{A64E39D2-454A-37AF-4B37-31CE1115125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6602" y="360184"/>
            <a:ext cx="588400" cy="110887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4B2F0720-3143-AC4F-DA1D-E0B4A83ADC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1837763"/>
              </p:ext>
            </p:extLst>
          </p:nvPr>
        </p:nvGraphicFramePr>
        <p:xfrm>
          <a:off x="1920546" y="3284932"/>
          <a:ext cx="3565853" cy="943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theme/theme1.xml><?xml version="1.0" encoding="utf-8"?>
<a:theme xmlns:a="http://schemas.openxmlformats.org/drawingml/2006/main" name="Thème Office 2013 – 2022">
  <a:themeElements>
    <a:clrScheme name="Thème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299</TotalTime>
  <Words>94</Words>
  <Application>Microsoft Office PowerPoint</Application>
  <PresentationFormat>Personnalisé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Thème Office 2013 – 2022</vt:lpstr>
      <vt:lpstr>Présentation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Cécile Raimbourg</cp:lastModifiedBy>
  <cp:revision>18</cp:revision>
  <cp:lastPrinted>2024-05-14T14:50:28Z</cp:lastPrinted>
  <dcterms:created xsi:type="dcterms:W3CDTF">2023-12-01T18:40:25Z</dcterms:created>
  <dcterms:modified xsi:type="dcterms:W3CDTF">2024-09-10T12:17:44Z</dcterms:modified>
</cp:coreProperties>
</file>